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9" r:id="rId5"/>
    <p:sldId id="300" r:id="rId6"/>
    <p:sldId id="299" r:id="rId7"/>
    <p:sldId id="264" r:id="rId8"/>
    <p:sldId id="262" r:id="rId9"/>
    <p:sldId id="292" r:id="rId10"/>
    <p:sldId id="270" r:id="rId11"/>
    <p:sldId id="271" r:id="rId12"/>
    <p:sldId id="303" r:id="rId13"/>
    <p:sldId id="276" r:id="rId14"/>
    <p:sldId id="294" r:id="rId15"/>
    <p:sldId id="296" r:id="rId16"/>
    <p:sldId id="295" r:id="rId17"/>
    <p:sldId id="304" r:id="rId18"/>
    <p:sldId id="330" r:id="rId19"/>
    <p:sldId id="277" r:id="rId20"/>
    <p:sldId id="302" r:id="rId21"/>
    <p:sldId id="301" r:id="rId22"/>
    <p:sldId id="311" r:id="rId23"/>
    <p:sldId id="319" r:id="rId24"/>
    <p:sldId id="321" r:id="rId25"/>
    <p:sldId id="320" r:id="rId26"/>
    <p:sldId id="328" r:id="rId27"/>
    <p:sldId id="329" r:id="rId28"/>
    <p:sldId id="310" r:id="rId29"/>
    <p:sldId id="307" r:id="rId30"/>
    <p:sldId id="309" r:id="rId31"/>
    <p:sldId id="305" r:id="rId32"/>
    <p:sldId id="258" r:id="rId33"/>
    <p:sldId id="333" r:id="rId34"/>
    <p:sldId id="331" r:id="rId35"/>
    <p:sldId id="332" r:id="rId36"/>
  </p:sldIdLst>
  <p:sldSz cx="9144000" cy="5715000" type="screen16x10"/>
  <p:notesSz cx="6858000" cy="9144000"/>
  <p:custDataLst>
    <p:tags r:id="rId3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5465">
          <p15:clr>
            <a:srgbClr val="A4A3A4"/>
          </p15:clr>
        </p15:guide>
        <p15:guide id="3" pos="4241">
          <p15:clr>
            <a:srgbClr val="A4A3A4"/>
          </p15:clr>
        </p15:guide>
        <p15:guide id="4" pos="4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  <a:srgbClr val="ED462F"/>
    <a:srgbClr val="9EEFA1"/>
    <a:srgbClr val="E7EFF7"/>
    <a:srgbClr val="CBDDEF"/>
    <a:srgbClr val="0096D3"/>
    <a:srgbClr val="0C94B7"/>
    <a:srgbClr val="41B4CE"/>
    <a:srgbClr val="73BAD1"/>
    <a:srgbClr val="65B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9BB30-2C40-4C44-848C-9267A9CC588B}" v="1487" dt="2019-01-16T19:28:40.538"/>
  </p1510:revLst>
</p1510:revInfo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>
      <p:cViewPr varScale="1">
        <p:scale>
          <a:sx n="125" d="100"/>
          <a:sy n="125" d="100"/>
        </p:scale>
        <p:origin x="1240" y="160"/>
      </p:cViewPr>
      <p:guideLst>
        <p:guide orient="horz" pos="1800"/>
        <p:guide pos="5465"/>
        <p:guide pos="4241"/>
        <p:guide pos="46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F1BCE5-620C-534F-B8E5-70B087705747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FA4C6D-3920-2142-9E56-7C615E7509FD}">
      <dgm:prSet phldrT="[Text]"/>
      <dgm:spPr/>
      <dgm:t>
        <a:bodyPr/>
        <a:lstStyle/>
        <a:p>
          <a:r>
            <a:rPr lang="en-US"/>
            <a:t>Victor Mireles-Chaves</a:t>
          </a:r>
        </a:p>
      </dgm:t>
    </dgm:pt>
    <dgm:pt modelId="{79639056-1AE5-934B-9344-37AAB11D9707}" type="parTrans" cxnId="{54C2CB8A-8754-624E-871A-08EB9945DF96}">
      <dgm:prSet/>
      <dgm:spPr/>
      <dgm:t>
        <a:bodyPr/>
        <a:lstStyle/>
        <a:p>
          <a:endParaRPr lang="en-US"/>
        </a:p>
      </dgm:t>
    </dgm:pt>
    <dgm:pt modelId="{02AE18D5-7F3B-2344-BFFE-2615C45A4B17}" type="sibTrans" cxnId="{54C2CB8A-8754-624E-871A-08EB9945DF96}">
      <dgm:prSet/>
      <dgm:spPr/>
      <dgm:t>
        <a:bodyPr/>
        <a:lstStyle/>
        <a:p>
          <a:endParaRPr lang="en-US"/>
        </a:p>
      </dgm:t>
    </dgm:pt>
    <dgm:pt modelId="{B17B3504-FAE0-0846-957F-0E998FEA6355}">
      <dgm:prSet phldrT="[Text]"/>
      <dgm:spPr/>
      <dgm:t>
        <a:bodyPr/>
        <a:lstStyle/>
        <a:p>
          <a:r>
            <a:rPr lang="en-US"/>
            <a:t>Dr. Axel </a:t>
          </a:r>
          <a:r>
            <a:rPr lang="en-US" err="1"/>
            <a:t>Polleres</a:t>
          </a:r>
          <a:endParaRPr lang="en-US"/>
        </a:p>
      </dgm:t>
    </dgm:pt>
    <dgm:pt modelId="{A7A22ED1-C842-A843-84F7-C29C35531EF7}" type="parTrans" cxnId="{22616E71-952E-2B45-AA8E-28E9E98FE40F}">
      <dgm:prSet/>
      <dgm:spPr/>
      <dgm:t>
        <a:bodyPr/>
        <a:lstStyle/>
        <a:p>
          <a:endParaRPr lang="en-US"/>
        </a:p>
      </dgm:t>
    </dgm:pt>
    <dgm:pt modelId="{16DD8381-1737-2C46-9568-797F6CA3D2F7}" type="sibTrans" cxnId="{22616E71-952E-2B45-AA8E-28E9E98FE40F}">
      <dgm:prSet/>
      <dgm:spPr/>
      <dgm:t>
        <a:bodyPr/>
        <a:lstStyle/>
        <a:p>
          <a:endParaRPr lang="en-US"/>
        </a:p>
      </dgm:t>
    </dgm:pt>
    <dgm:pt modelId="{2A3842E7-EF57-9841-AA46-78441E0BC7B2}" type="pres">
      <dgm:prSet presAssocID="{22F1BCE5-620C-534F-B8E5-70B087705747}" presName="linear" presStyleCnt="0">
        <dgm:presLayoutVars>
          <dgm:dir/>
          <dgm:animLvl val="lvl"/>
          <dgm:resizeHandles val="exact"/>
        </dgm:presLayoutVars>
      </dgm:prSet>
      <dgm:spPr/>
    </dgm:pt>
    <dgm:pt modelId="{BC4A0DBF-1A1E-4F43-AD32-F3487D222459}" type="pres">
      <dgm:prSet presAssocID="{89FA4C6D-3920-2142-9E56-7C615E7509FD}" presName="parentLin" presStyleCnt="0"/>
      <dgm:spPr/>
    </dgm:pt>
    <dgm:pt modelId="{5F90768B-8036-8E46-BCC2-3ADA6F3BBFC1}" type="pres">
      <dgm:prSet presAssocID="{89FA4C6D-3920-2142-9E56-7C615E7509FD}" presName="parentLeftMargin" presStyleLbl="node1" presStyleIdx="0" presStyleCnt="2"/>
      <dgm:spPr/>
    </dgm:pt>
    <dgm:pt modelId="{7C1C5E9B-E966-9240-B5E6-BB1A0E75F23D}" type="pres">
      <dgm:prSet presAssocID="{89FA4C6D-3920-2142-9E56-7C615E7509F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014901-19EB-ED49-B08D-8A74923165E7}" type="pres">
      <dgm:prSet presAssocID="{89FA4C6D-3920-2142-9E56-7C615E7509FD}" presName="negativeSpace" presStyleCnt="0"/>
      <dgm:spPr/>
    </dgm:pt>
    <dgm:pt modelId="{AE2FAD6E-91A7-4745-AD0B-00CD3632C9CB}" type="pres">
      <dgm:prSet presAssocID="{89FA4C6D-3920-2142-9E56-7C615E7509FD}" presName="childText" presStyleLbl="conFgAcc1" presStyleIdx="0" presStyleCnt="2">
        <dgm:presLayoutVars>
          <dgm:bulletEnabled val="1"/>
        </dgm:presLayoutVars>
      </dgm:prSet>
      <dgm:spPr/>
    </dgm:pt>
    <dgm:pt modelId="{244BD8D7-172F-8341-9368-03BF0F8F94B0}" type="pres">
      <dgm:prSet presAssocID="{02AE18D5-7F3B-2344-BFFE-2615C45A4B17}" presName="spaceBetweenRectangles" presStyleCnt="0"/>
      <dgm:spPr/>
    </dgm:pt>
    <dgm:pt modelId="{B7B7ABF0-DD22-0047-BDB2-004AB1708914}" type="pres">
      <dgm:prSet presAssocID="{B17B3504-FAE0-0846-957F-0E998FEA6355}" presName="parentLin" presStyleCnt="0"/>
      <dgm:spPr/>
    </dgm:pt>
    <dgm:pt modelId="{8F55513F-ABDF-6846-BC69-DB4711087C22}" type="pres">
      <dgm:prSet presAssocID="{B17B3504-FAE0-0846-957F-0E998FEA6355}" presName="parentLeftMargin" presStyleLbl="node1" presStyleIdx="0" presStyleCnt="2"/>
      <dgm:spPr/>
    </dgm:pt>
    <dgm:pt modelId="{D66F4793-6E6E-804B-8328-1FB6B7F2AC0D}" type="pres">
      <dgm:prSet presAssocID="{B17B3504-FAE0-0846-957F-0E998FEA6355}" presName="parentText" presStyleLbl="node1" presStyleIdx="1" presStyleCnt="2" custLinFactNeighborY="24220">
        <dgm:presLayoutVars>
          <dgm:chMax val="0"/>
          <dgm:bulletEnabled val="1"/>
        </dgm:presLayoutVars>
      </dgm:prSet>
      <dgm:spPr/>
    </dgm:pt>
    <dgm:pt modelId="{78F442BF-7B62-0D42-864C-86C8CE7B6D86}" type="pres">
      <dgm:prSet presAssocID="{B17B3504-FAE0-0846-957F-0E998FEA6355}" presName="negativeSpace" presStyleCnt="0"/>
      <dgm:spPr/>
    </dgm:pt>
    <dgm:pt modelId="{4B472CBB-6AC8-B34F-BC34-E9FE5D3E6CB7}" type="pres">
      <dgm:prSet presAssocID="{B17B3504-FAE0-0846-957F-0E998FEA6355}" presName="childText" presStyleLbl="conFgAcc1" presStyleIdx="1" presStyleCnt="2" custLinFactNeighborY="33554">
        <dgm:presLayoutVars>
          <dgm:bulletEnabled val="1"/>
        </dgm:presLayoutVars>
      </dgm:prSet>
      <dgm:spPr/>
    </dgm:pt>
  </dgm:ptLst>
  <dgm:cxnLst>
    <dgm:cxn modelId="{1637BD20-48F2-6C45-90CB-927B2E64BFC3}" type="presOf" srcId="{B17B3504-FAE0-0846-957F-0E998FEA6355}" destId="{8F55513F-ABDF-6846-BC69-DB4711087C22}" srcOrd="0" destOrd="0" presId="urn:microsoft.com/office/officeart/2005/8/layout/list1"/>
    <dgm:cxn modelId="{8D7F9028-DDED-3B45-A476-DC3F4321FD7B}" type="presOf" srcId="{89FA4C6D-3920-2142-9E56-7C615E7509FD}" destId="{5F90768B-8036-8E46-BCC2-3ADA6F3BBFC1}" srcOrd="0" destOrd="0" presId="urn:microsoft.com/office/officeart/2005/8/layout/list1"/>
    <dgm:cxn modelId="{22616E71-952E-2B45-AA8E-28E9E98FE40F}" srcId="{22F1BCE5-620C-534F-B8E5-70B087705747}" destId="{B17B3504-FAE0-0846-957F-0E998FEA6355}" srcOrd="1" destOrd="0" parTransId="{A7A22ED1-C842-A843-84F7-C29C35531EF7}" sibTransId="{16DD8381-1737-2C46-9568-797F6CA3D2F7}"/>
    <dgm:cxn modelId="{54C2CB8A-8754-624E-871A-08EB9945DF96}" srcId="{22F1BCE5-620C-534F-B8E5-70B087705747}" destId="{89FA4C6D-3920-2142-9E56-7C615E7509FD}" srcOrd="0" destOrd="0" parTransId="{79639056-1AE5-934B-9344-37AAB11D9707}" sibTransId="{02AE18D5-7F3B-2344-BFFE-2615C45A4B17}"/>
    <dgm:cxn modelId="{137AA6A9-058D-5A47-8A60-61A99F5E8E8D}" type="presOf" srcId="{B17B3504-FAE0-0846-957F-0E998FEA6355}" destId="{D66F4793-6E6E-804B-8328-1FB6B7F2AC0D}" srcOrd="1" destOrd="0" presId="urn:microsoft.com/office/officeart/2005/8/layout/list1"/>
    <dgm:cxn modelId="{F39C67B9-4270-0E4E-B959-FAB0CA29CED9}" type="presOf" srcId="{89FA4C6D-3920-2142-9E56-7C615E7509FD}" destId="{7C1C5E9B-E966-9240-B5E6-BB1A0E75F23D}" srcOrd="1" destOrd="0" presId="urn:microsoft.com/office/officeart/2005/8/layout/list1"/>
    <dgm:cxn modelId="{54D4E5CF-3B3D-404D-B002-AF9F5B029AE2}" type="presOf" srcId="{22F1BCE5-620C-534F-B8E5-70B087705747}" destId="{2A3842E7-EF57-9841-AA46-78441E0BC7B2}" srcOrd="0" destOrd="0" presId="urn:microsoft.com/office/officeart/2005/8/layout/list1"/>
    <dgm:cxn modelId="{3D5386CB-706A-514F-9BCB-A3AB39191F55}" type="presParOf" srcId="{2A3842E7-EF57-9841-AA46-78441E0BC7B2}" destId="{BC4A0DBF-1A1E-4F43-AD32-F3487D222459}" srcOrd="0" destOrd="0" presId="urn:microsoft.com/office/officeart/2005/8/layout/list1"/>
    <dgm:cxn modelId="{C2DA46C7-53A0-554B-8416-C323A8E20E10}" type="presParOf" srcId="{BC4A0DBF-1A1E-4F43-AD32-F3487D222459}" destId="{5F90768B-8036-8E46-BCC2-3ADA6F3BBFC1}" srcOrd="0" destOrd="0" presId="urn:microsoft.com/office/officeart/2005/8/layout/list1"/>
    <dgm:cxn modelId="{648F8FF0-BE5D-DA45-A96D-6DD6839718A7}" type="presParOf" srcId="{BC4A0DBF-1A1E-4F43-AD32-F3487D222459}" destId="{7C1C5E9B-E966-9240-B5E6-BB1A0E75F23D}" srcOrd="1" destOrd="0" presId="urn:microsoft.com/office/officeart/2005/8/layout/list1"/>
    <dgm:cxn modelId="{C843A692-6F9D-584B-961A-1B3E9B441DCA}" type="presParOf" srcId="{2A3842E7-EF57-9841-AA46-78441E0BC7B2}" destId="{0B014901-19EB-ED49-B08D-8A74923165E7}" srcOrd="1" destOrd="0" presId="urn:microsoft.com/office/officeart/2005/8/layout/list1"/>
    <dgm:cxn modelId="{7F8C74F1-AFCB-E74D-985F-9267C63243DD}" type="presParOf" srcId="{2A3842E7-EF57-9841-AA46-78441E0BC7B2}" destId="{AE2FAD6E-91A7-4745-AD0B-00CD3632C9CB}" srcOrd="2" destOrd="0" presId="urn:microsoft.com/office/officeart/2005/8/layout/list1"/>
    <dgm:cxn modelId="{8D25C179-A448-414F-9658-2098F08A94D5}" type="presParOf" srcId="{2A3842E7-EF57-9841-AA46-78441E0BC7B2}" destId="{244BD8D7-172F-8341-9368-03BF0F8F94B0}" srcOrd="3" destOrd="0" presId="urn:microsoft.com/office/officeart/2005/8/layout/list1"/>
    <dgm:cxn modelId="{F8563FFC-97DF-274A-A791-196F0D0695F9}" type="presParOf" srcId="{2A3842E7-EF57-9841-AA46-78441E0BC7B2}" destId="{B7B7ABF0-DD22-0047-BDB2-004AB1708914}" srcOrd="4" destOrd="0" presId="urn:microsoft.com/office/officeart/2005/8/layout/list1"/>
    <dgm:cxn modelId="{594FBCC5-49A3-824F-881E-E4974915CA04}" type="presParOf" srcId="{B7B7ABF0-DD22-0047-BDB2-004AB1708914}" destId="{8F55513F-ABDF-6846-BC69-DB4711087C22}" srcOrd="0" destOrd="0" presId="urn:microsoft.com/office/officeart/2005/8/layout/list1"/>
    <dgm:cxn modelId="{CBDBDC26-94F6-644F-9423-E89365CC6AFC}" type="presParOf" srcId="{B7B7ABF0-DD22-0047-BDB2-004AB1708914}" destId="{D66F4793-6E6E-804B-8328-1FB6B7F2AC0D}" srcOrd="1" destOrd="0" presId="urn:microsoft.com/office/officeart/2005/8/layout/list1"/>
    <dgm:cxn modelId="{68A56092-8BA0-9741-91E0-689EA9000DEC}" type="presParOf" srcId="{2A3842E7-EF57-9841-AA46-78441E0BC7B2}" destId="{78F442BF-7B62-0D42-864C-86C8CE7B6D86}" srcOrd="5" destOrd="0" presId="urn:microsoft.com/office/officeart/2005/8/layout/list1"/>
    <dgm:cxn modelId="{6EB725DD-D4EF-5546-9172-19873163CF03}" type="presParOf" srcId="{2A3842E7-EF57-9841-AA46-78441E0BC7B2}" destId="{4B472CBB-6AC8-B34F-BC34-E9FE5D3E6CB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5F48A0-5824-42C1-9571-966FF3491CA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F2CF61B-41B4-47FF-8945-4F79F96FDC7C}">
      <dgm:prSet phldrT="[Text]"/>
      <dgm:spPr/>
      <dgm:t>
        <a:bodyPr/>
        <a:lstStyle/>
        <a:p>
          <a:r>
            <a:rPr lang="de-DE" b="1" dirty="0"/>
            <a:t>Newspapers</a:t>
          </a:r>
        </a:p>
      </dgm:t>
    </dgm:pt>
    <dgm:pt modelId="{3B43AB6F-3A8A-4774-AB4D-08309F5D957D}" type="parTrans" cxnId="{C9BFBA5F-2D32-4BBF-B25F-297864C9A0D1}">
      <dgm:prSet/>
      <dgm:spPr/>
      <dgm:t>
        <a:bodyPr/>
        <a:lstStyle/>
        <a:p>
          <a:endParaRPr lang="de-DE"/>
        </a:p>
      </dgm:t>
    </dgm:pt>
    <dgm:pt modelId="{C7FD9A22-F0BC-4162-A302-2B32B6BE88AB}" type="sibTrans" cxnId="{C9BFBA5F-2D32-4BBF-B25F-297864C9A0D1}">
      <dgm:prSet/>
      <dgm:spPr/>
      <dgm:t>
        <a:bodyPr/>
        <a:lstStyle/>
        <a:p>
          <a:endParaRPr lang="de-DE"/>
        </a:p>
      </dgm:t>
    </dgm:pt>
    <dgm:pt modelId="{98FA3956-3E04-41A0-BC96-B362009DC121}">
      <dgm:prSet phldrT="[Text]"/>
      <dgm:spPr/>
      <dgm:t>
        <a:bodyPr/>
        <a:lstStyle/>
        <a:p>
          <a:r>
            <a:rPr lang="de-DE" err="1"/>
            <a:t>Does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sentiment</a:t>
          </a:r>
          <a:r>
            <a:rPr lang="de-DE" dirty="0"/>
            <a:t> </a:t>
          </a:r>
          <a:r>
            <a:rPr lang="de-DE" dirty="0" err="1"/>
            <a:t>between</a:t>
          </a:r>
          <a:r>
            <a:rPr lang="de-DE" dirty="0"/>
            <a:t> </a:t>
          </a:r>
          <a:r>
            <a:rPr lang="de-DE" dirty="0" err="1"/>
            <a:t>them</a:t>
          </a:r>
          <a:r>
            <a:rPr lang="de-DE" dirty="0"/>
            <a:t> </a:t>
          </a:r>
          <a:r>
            <a:rPr lang="de-DE" dirty="0" err="1"/>
            <a:t>differ</a:t>
          </a:r>
          <a:r>
            <a:rPr lang="de-DE" dirty="0"/>
            <a:t>?</a:t>
          </a:r>
        </a:p>
      </dgm:t>
    </dgm:pt>
    <dgm:pt modelId="{B0CF00AA-BE0C-47C7-AC43-CEB99057727A}" type="parTrans" cxnId="{FD9D88EC-841E-4103-89D8-80582D873CF1}">
      <dgm:prSet/>
      <dgm:spPr/>
      <dgm:t>
        <a:bodyPr/>
        <a:lstStyle/>
        <a:p>
          <a:endParaRPr lang="de-DE"/>
        </a:p>
      </dgm:t>
    </dgm:pt>
    <dgm:pt modelId="{40EB7FC5-49D7-46E9-96CF-E65E88EC5610}" type="sibTrans" cxnId="{FD9D88EC-841E-4103-89D8-80582D873CF1}">
      <dgm:prSet/>
      <dgm:spPr/>
      <dgm:t>
        <a:bodyPr/>
        <a:lstStyle/>
        <a:p>
          <a:endParaRPr lang="de-DE"/>
        </a:p>
      </dgm:t>
    </dgm:pt>
    <dgm:pt modelId="{12B937DF-0C08-46A3-B3EE-52D688FE419E}">
      <dgm:prSet phldrT="[Text]"/>
      <dgm:spPr/>
      <dgm:t>
        <a:bodyPr/>
        <a:lstStyle/>
        <a:p>
          <a:r>
            <a:rPr lang="de-DE" sz="2600" b="1" dirty="0" err="1"/>
            <a:t>Parties</a:t>
          </a:r>
          <a:endParaRPr lang="de-DE" sz="2600" b="1" dirty="0"/>
        </a:p>
      </dgm:t>
    </dgm:pt>
    <dgm:pt modelId="{75DD3449-4654-4B6C-A539-D090CD0E9484}" type="parTrans" cxnId="{C29C4C80-F7E4-4DD1-9D9D-315D9A0CC079}">
      <dgm:prSet/>
      <dgm:spPr/>
      <dgm:t>
        <a:bodyPr/>
        <a:lstStyle/>
        <a:p>
          <a:endParaRPr lang="de-DE"/>
        </a:p>
      </dgm:t>
    </dgm:pt>
    <dgm:pt modelId="{8ECCD8D5-C97A-4ACE-8D61-5BAEB1D93169}" type="sibTrans" cxnId="{C29C4C80-F7E4-4DD1-9D9D-315D9A0CC079}">
      <dgm:prSet/>
      <dgm:spPr/>
      <dgm:t>
        <a:bodyPr/>
        <a:lstStyle/>
        <a:p>
          <a:endParaRPr lang="de-DE"/>
        </a:p>
      </dgm:t>
    </dgm:pt>
    <dgm:pt modelId="{D31DAF1C-9B06-4C4B-BBAA-EC46B4F76EE2}">
      <dgm:prSet phldrT="[Text]"/>
      <dgm:spPr/>
      <dgm:t>
        <a:bodyPr/>
        <a:lstStyle/>
        <a:p>
          <a:r>
            <a:rPr lang="de-DE" dirty="0" err="1"/>
            <a:t>What</a:t>
          </a:r>
          <a:r>
            <a:rPr lang="de-DE" dirty="0"/>
            <a:t> </a:t>
          </a:r>
          <a:r>
            <a:rPr lang="de-DE" dirty="0" err="1"/>
            <a:t>parties</a:t>
          </a:r>
          <a:r>
            <a:rPr lang="de-DE" dirty="0"/>
            <a:t> </a:t>
          </a:r>
          <a:r>
            <a:rPr lang="de-DE" dirty="0" err="1"/>
            <a:t>are</a:t>
          </a:r>
          <a:r>
            <a:rPr lang="de-DE" dirty="0"/>
            <a:t> </a:t>
          </a:r>
          <a:r>
            <a:rPr lang="de-DE" dirty="0" err="1"/>
            <a:t>reported</a:t>
          </a:r>
          <a:r>
            <a:rPr lang="de-DE" dirty="0"/>
            <a:t> on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most</a:t>
          </a:r>
          <a:r>
            <a:rPr lang="de-DE" dirty="0"/>
            <a:t>?</a:t>
          </a:r>
        </a:p>
      </dgm:t>
    </dgm:pt>
    <dgm:pt modelId="{4C64A531-00AA-443C-853D-216B246C9D97}" type="parTrans" cxnId="{1607CB64-90C1-488C-BDD9-3A3EEF670002}">
      <dgm:prSet/>
      <dgm:spPr/>
      <dgm:t>
        <a:bodyPr/>
        <a:lstStyle/>
        <a:p>
          <a:endParaRPr lang="de-DE"/>
        </a:p>
      </dgm:t>
    </dgm:pt>
    <dgm:pt modelId="{28A7762D-08AD-41AE-BF0A-60E9FCC2B9FA}" type="sibTrans" cxnId="{1607CB64-90C1-488C-BDD9-3A3EEF670002}">
      <dgm:prSet/>
      <dgm:spPr/>
      <dgm:t>
        <a:bodyPr/>
        <a:lstStyle/>
        <a:p>
          <a:endParaRPr lang="de-DE"/>
        </a:p>
      </dgm:t>
    </dgm:pt>
    <dgm:pt modelId="{65C2D5AB-9C40-4489-A6C0-B7C9A504CA02}">
      <dgm:prSet phldrT="[Text]"/>
      <dgm:spPr/>
      <dgm:t>
        <a:bodyPr/>
        <a:lstStyle/>
        <a:p>
          <a:r>
            <a:rPr lang="de-DE" dirty="0" err="1"/>
            <a:t>How</a:t>
          </a:r>
          <a:r>
            <a:rPr lang="de-DE" dirty="0"/>
            <a:t> </a:t>
          </a:r>
          <a:r>
            <a:rPr lang="de-DE" dirty="0" err="1"/>
            <a:t>are</a:t>
          </a:r>
          <a:r>
            <a:rPr lang="de-DE" dirty="0"/>
            <a:t> </a:t>
          </a:r>
          <a:r>
            <a:rPr lang="de-DE" dirty="0" err="1"/>
            <a:t>they</a:t>
          </a:r>
          <a:r>
            <a:rPr lang="de-DE" dirty="0"/>
            <a:t> </a:t>
          </a:r>
          <a:r>
            <a:rPr lang="de-DE" dirty="0" err="1"/>
            <a:t>reported</a:t>
          </a:r>
          <a:r>
            <a:rPr lang="de-DE" dirty="0"/>
            <a:t> on?</a:t>
          </a:r>
        </a:p>
      </dgm:t>
    </dgm:pt>
    <dgm:pt modelId="{E2C3108A-33EE-4A48-A2E0-DFC0FA949991}" type="parTrans" cxnId="{6417AA56-CB9C-4681-AA93-69D590569FA5}">
      <dgm:prSet/>
      <dgm:spPr/>
      <dgm:t>
        <a:bodyPr/>
        <a:lstStyle/>
        <a:p>
          <a:endParaRPr lang="de-DE"/>
        </a:p>
      </dgm:t>
    </dgm:pt>
    <dgm:pt modelId="{B7A8041C-E825-4BA8-BC6B-2DDF0E9405BD}" type="sibTrans" cxnId="{6417AA56-CB9C-4681-AA93-69D590569FA5}">
      <dgm:prSet/>
      <dgm:spPr/>
      <dgm:t>
        <a:bodyPr/>
        <a:lstStyle/>
        <a:p>
          <a:endParaRPr lang="de-DE"/>
        </a:p>
      </dgm:t>
    </dgm:pt>
    <dgm:pt modelId="{11458AAB-0523-41F8-9E0A-0CFA6CF10874}">
      <dgm:prSet phldrT="[Text]"/>
      <dgm:spPr/>
      <dgm:t>
        <a:bodyPr/>
        <a:lstStyle/>
        <a:p>
          <a:r>
            <a:rPr lang="de-DE" b="1" dirty="0" err="1"/>
            <a:t>Politicians</a:t>
          </a:r>
          <a:endParaRPr lang="de-DE" b="1" dirty="0"/>
        </a:p>
      </dgm:t>
    </dgm:pt>
    <dgm:pt modelId="{C4D6E588-753A-49EA-BACE-1A9167A2A78D}" type="parTrans" cxnId="{C67A5474-1CA9-44CF-AE2A-0D2191994532}">
      <dgm:prSet/>
      <dgm:spPr/>
      <dgm:t>
        <a:bodyPr/>
        <a:lstStyle/>
        <a:p>
          <a:endParaRPr lang="de-DE"/>
        </a:p>
      </dgm:t>
    </dgm:pt>
    <dgm:pt modelId="{05D9E2EB-DDD4-4124-82E9-B2C59C2A85C0}" type="sibTrans" cxnId="{C67A5474-1CA9-44CF-AE2A-0D2191994532}">
      <dgm:prSet/>
      <dgm:spPr/>
      <dgm:t>
        <a:bodyPr/>
        <a:lstStyle/>
        <a:p>
          <a:endParaRPr lang="de-DE"/>
        </a:p>
      </dgm:t>
    </dgm:pt>
    <dgm:pt modelId="{1C714454-CAC2-436E-99D2-3C89E9B06391}">
      <dgm:prSet phldrT="[Text]"/>
      <dgm:spPr/>
      <dgm:t>
        <a:bodyPr/>
        <a:lstStyle/>
        <a:p>
          <a:r>
            <a:rPr lang="de-DE" dirty="0"/>
            <a:t>Who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reported</a:t>
          </a:r>
          <a:r>
            <a:rPr lang="de-DE" dirty="0"/>
            <a:t> on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most</a:t>
          </a:r>
          <a:r>
            <a:rPr lang="de-DE" dirty="0"/>
            <a:t> </a:t>
          </a:r>
          <a:r>
            <a:rPr lang="de-DE" dirty="0" err="1"/>
            <a:t>positively</a:t>
          </a:r>
          <a:r>
            <a:rPr lang="de-DE" dirty="0"/>
            <a:t>/</a:t>
          </a:r>
          <a:r>
            <a:rPr lang="de-DE" dirty="0" err="1"/>
            <a:t>negatively</a:t>
          </a:r>
          <a:r>
            <a:rPr lang="de-DE" dirty="0"/>
            <a:t>?</a:t>
          </a:r>
        </a:p>
      </dgm:t>
    </dgm:pt>
    <dgm:pt modelId="{0D53EDB7-3726-4DC4-8AC5-5827D6EE9809}" type="parTrans" cxnId="{CD0D8B97-B2AB-4619-98C6-4EC87A0A1A30}">
      <dgm:prSet/>
      <dgm:spPr/>
      <dgm:t>
        <a:bodyPr/>
        <a:lstStyle/>
        <a:p>
          <a:endParaRPr lang="de-DE"/>
        </a:p>
      </dgm:t>
    </dgm:pt>
    <dgm:pt modelId="{3B689BBC-C46B-40F2-9CD9-1FD0A38BC725}" type="sibTrans" cxnId="{CD0D8B97-B2AB-4619-98C6-4EC87A0A1A30}">
      <dgm:prSet/>
      <dgm:spPr/>
      <dgm:t>
        <a:bodyPr/>
        <a:lstStyle/>
        <a:p>
          <a:endParaRPr lang="de-DE"/>
        </a:p>
      </dgm:t>
    </dgm:pt>
    <dgm:pt modelId="{6157C393-9E19-466B-8019-C0A6BB1E0B4B}">
      <dgm:prSet phldrT="[Text]"/>
      <dgm:spPr/>
      <dgm:t>
        <a:bodyPr/>
        <a:lstStyle/>
        <a:p>
          <a:r>
            <a:rPr lang="de-DE" dirty="0"/>
            <a:t>Who </a:t>
          </a:r>
          <a:r>
            <a:rPr lang="de-DE" dirty="0" err="1"/>
            <a:t>polarizes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most</a:t>
          </a:r>
          <a:r>
            <a:rPr lang="de-DE" dirty="0"/>
            <a:t>?</a:t>
          </a:r>
        </a:p>
      </dgm:t>
    </dgm:pt>
    <dgm:pt modelId="{64871F3C-4AFF-4C18-A51F-83601DCA2110}" type="parTrans" cxnId="{32597DA3-5BAE-4410-AEC7-93F5D05673E0}">
      <dgm:prSet/>
      <dgm:spPr/>
      <dgm:t>
        <a:bodyPr/>
        <a:lstStyle/>
        <a:p>
          <a:endParaRPr lang="de-DE"/>
        </a:p>
      </dgm:t>
    </dgm:pt>
    <dgm:pt modelId="{00004248-4B88-4E53-80BB-C006CF45ADCE}" type="sibTrans" cxnId="{32597DA3-5BAE-4410-AEC7-93F5D05673E0}">
      <dgm:prSet/>
      <dgm:spPr/>
      <dgm:t>
        <a:bodyPr/>
        <a:lstStyle/>
        <a:p>
          <a:endParaRPr lang="de-DE"/>
        </a:p>
      </dgm:t>
    </dgm:pt>
    <dgm:pt modelId="{9D322B98-4934-4B1D-AC11-023D7FD80BDC}">
      <dgm:prSet phldrT="[Text]"/>
      <dgm:spPr/>
      <dgm:t>
        <a:bodyPr/>
        <a:lstStyle/>
        <a:p>
          <a:r>
            <a:rPr lang="de-DE" dirty="0">
              <a:solidFill>
                <a:srgbClr val="000000"/>
              </a:solidFill>
            </a:rPr>
            <a:t>Do </a:t>
          </a:r>
          <a:r>
            <a:rPr lang="de-DE" dirty="0" err="1">
              <a:solidFill>
                <a:srgbClr val="000000"/>
              </a:solidFill>
            </a:rPr>
            <a:t>their</a:t>
          </a:r>
          <a:r>
            <a:rPr lang="de-DE" dirty="0">
              <a:solidFill>
                <a:srgbClr val="000000"/>
              </a:solidFill>
            </a:rPr>
            <a:t> </a:t>
          </a:r>
          <a:r>
            <a:rPr lang="de-DE" dirty="0" err="1">
              <a:solidFill>
                <a:srgbClr val="000000"/>
              </a:solidFill>
            </a:rPr>
            <a:t>journalists</a:t>
          </a:r>
          <a:r>
            <a:rPr lang="de-DE" dirty="0">
              <a:solidFill>
                <a:srgbClr val="000000"/>
              </a:solidFill>
            </a:rPr>
            <a:t>‘ </a:t>
          </a:r>
          <a:r>
            <a:rPr lang="de-DE" dirty="0" err="1">
              <a:solidFill>
                <a:srgbClr val="000000"/>
              </a:solidFill>
            </a:rPr>
            <a:t>tweets</a:t>
          </a:r>
          <a:r>
            <a:rPr lang="de-DE" dirty="0">
              <a:solidFill>
                <a:srgbClr val="000000"/>
              </a:solidFill>
            </a:rPr>
            <a:t> </a:t>
          </a:r>
          <a:r>
            <a:rPr lang="de-DE" dirty="0" err="1">
              <a:solidFill>
                <a:srgbClr val="000000"/>
              </a:solidFill>
            </a:rPr>
            <a:t>reflect</a:t>
          </a:r>
          <a:r>
            <a:rPr lang="de-DE" dirty="0">
              <a:solidFill>
                <a:srgbClr val="000000"/>
              </a:solidFill>
            </a:rPr>
            <a:t> </a:t>
          </a:r>
          <a:r>
            <a:rPr lang="de-DE" dirty="0" err="1">
              <a:solidFill>
                <a:srgbClr val="000000"/>
              </a:solidFill>
            </a:rPr>
            <a:t>the</a:t>
          </a:r>
          <a:r>
            <a:rPr lang="de-DE" dirty="0">
              <a:solidFill>
                <a:srgbClr val="000000"/>
              </a:solidFill>
            </a:rPr>
            <a:t> </a:t>
          </a:r>
          <a:r>
            <a:rPr lang="de-DE" dirty="0" err="1">
              <a:solidFill>
                <a:srgbClr val="000000"/>
              </a:solidFill>
            </a:rPr>
            <a:t>articles</a:t>
          </a:r>
          <a:r>
            <a:rPr lang="de-DE" dirty="0">
              <a:solidFill>
                <a:srgbClr val="000000"/>
              </a:solidFill>
            </a:rPr>
            <a:t>' </a:t>
          </a:r>
          <a:r>
            <a:rPr lang="de-DE" dirty="0" err="1">
              <a:solidFill>
                <a:srgbClr val="000000"/>
              </a:solidFill>
            </a:rPr>
            <a:t>sentiment</a:t>
          </a:r>
          <a:r>
            <a:rPr lang="de-DE" dirty="0">
              <a:solidFill>
                <a:srgbClr val="000000"/>
              </a:solidFill>
            </a:rPr>
            <a:t>?</a:t>
          </a:r>
        </a:p>
      </dgm:t>
    </dgm:pt>
    <dgm:pt modelId="{33F30236-6BB3-4476-BF95-2C301BACAC38}" type="parTrans" cxnId="{7456D6B8-F11F-4599-80C7-BE36AA89B047}">
      <dgm:prSet/>
      <dgm:spPr/>
      <dgm:t>
        <a:bodyPr/>
        <a:lstStyle/>
        <a:p>
          <a:endParaRPr lang="en-US"/>
        </a:p>
      </dgm:t>
    </dgm:pt>
    <dgm:pt modelId="{BDF718E3-F796-4E0C-9B37-3D33949551EC}" type="sibTrans" cxnId="{7456D6B8-F11F-4599-80C7-BE36AA89B047}">
      <dgm:prSet/>
      <dgm:spPr/>
      <dgm:t>
        <a:bodyPr/>
        <a:lstStyle/>
        <a:p>
          <a:endParaRPr lang="en-US"/>
        </a:p>
      </dgm:t>
    </dgm:pt>
    <dgm:pt modelId="{0CB23667-9F1C-45A9-A66F-6B0F49DC8A42}" type="pres">
      <dgm:prSet presAssocID="{9A5F48A0-5824-42C1-9571-966FF3491CA5}" presName="linearFlow" presStyleCnt="0">
        <dgm:presLayoutVars>
          <dgm:dir/>
          <dgm:animLvl val="lvl"/>
          <dgm:resizeHandles val="exact"/>
        </dgm:presLayoutVars>
      </dgm:prSet>
      <dgm:spPr/>
    </dgm:pt>
    <dgm:pt modelId="{AEBC754E-529C-4380-9BBC-D28BBF2CB845}" type="pres">
      <dgm:prSet presAssocID="{0F2CF61B-41B4-47FF-8945-4F79F96FDC7C}" presName="composite" presStyleCnt="0"/>
      <dgm:spPr/>
    </dgm:pt>
    <dgm:pt modelId="{4C999D20-0884-44F7-8003-2D5BA985872D}" type="pres">
      <dgm:prSet presAssocID="{0F2CF61B-41B4-47FF-8945-4F79F96FDC7C}" presName="parentText" presStyleLbl="alignNode1" presStyleIdx="0" presStyleCnt="3" custScaleX="115081">
        <dgm:presLayoutVars>
          <dgm:chMax val="1"/>
          <dgm:bulletEnabled val="1"/>
        </dgm:presLayoutVars>
      </dgm:prSet>
      <dgm:spPr/>
    </dgm:pt>
    <dgm:pt modelId="{BD35DF25-5284-452F-A5D3-D8B1899C0CC1}" type="pres">
      <dgm:prSet presAssocID="{0F2CF61B-41B4-47FF-8945-4F79F96FDC7C}" presName="descendantText" presStyleLbl="alignAcc1" presStyleIdx="0" presStyleCnt="3" custScaleX="96184" custLinFactNeighborX="846">
        <dgm:presLayoutVars>
          <dgm:bulletEnabled val="1"/>
        </dgm:presLayoutVars>
      </dgm:prSet>
      <dgm:spPr/>
    </dgm:pt>
    <dgm:pt modelId="{6E2F3FDE-EF79-4D2E-BEDC-BF490F25AFFE}" type="pres">
      <dgm:prSet presAssocID="{C7FD9A22-F0BC-4162-A302-2B32B6BE88AB}" presName="sp" presStyleCnt="0"/>
      <dgm:spPr/>
    </dgm:pt>
    <dgm:pt modelId="{E2E4D47E-42AC-48B3-AE8B-3E72733E0B03}" type="pres">
      <dgm:prSet presAssocID="{12B937DF-0C08-46A3-B3EE-52D688FE419E}" presName="composite" presStyleCnt="0"/>
      <dgm:spPr/>
    </dgm:pt>
    <dgm:pt modelId="{B6ABEED7-63EE-49BE-8499-A379AD2350C0}" type="pres">
      <dgm:prSet presAssocID="{12B937DF-0C08-46A3-B3EE-52D688FE419E}" presName="parentText" presStyleLbl="alignNode1" presStyleIdx="1" presStyleCnt="3" custScaleX="115081">
        <dgm:presLayoutVars>
          <dgm:chMax val="1"/>
          <dgm:bulletEnabled val="1"/>
        </dgm:presLayoutVars>
      </dgm:prSet>
      <dgm:spPr/>
    </dgm:pt>
    <dgm:pt modelId="{CEA2ED31-95A9-46C1-8CE9-F1C55791BEC1}" type="pres">
      <dgm:prSet presAssocID="{12B937DF-0C08-46A3-B3EE-52D688FE419E}" presName="descendantText" presStyleLbl="alignAcc1" presStyleIdx="1" presStyleCnt="3" custScaleX="95970" custLinFactNeighborX="1228" custLinFactNeighborY="457">
        <dgm:presLayoutVars>
          <dgm:bulletEnabled val="1"/>
        </dgm:presLayoutVars>
      </dgm:prSet>
      <dgm:spPr/>
    </dgm:pt>
    <dgm:pt modelId="{30C3992D-0491-457D-9CFB-D1652F56D532}" type="pres">
      <dgm:prSet presAssocID="{8ECCD8D5-C97A-4ACE-8D61-5BAEB1D93169}" presName="sp" presStyleCnt="0"/>
      <dgm:spPr/>
    </dgm:pt>
    <dgm:pt modelId="{23E9F445-2A80-403E-9545-A5DAF619D28F}" type="pres">
      <dgm:prSet presAssocID="{11458AAB-0523-41F8-9E0A-0CFA6CF10874}" presName="composite" presStyleCnt="0"/>
      <dgm:spPr/>
    </dgm:pt>
    <dgm:pt modelId="{F6A62811-6EF8-4B18-8045-7FDD85565C86}" type="pres">
      <dgm:prSet presAssocID="{11458AAB-0523-41F8-9E0A-0CFA6CF10874}" presName="parentText" presStyleLbl="alignNode1" presStyleIdx="2" presStyleCnt="3" custScaleX="115081">
        <dgm:presLayoutVars>
          <dgm:chMax val="1"/>
          <dgm:bulletEnabled val="1"/>
        </dgm:presLayoutVars>
      </dgm:prSet>
      <dgm:spPr/>
    </dgm:pt>
    <dgm:pt modelId="{17192EF2-4209-42CC-968E-A93EE660EE59}" type="pres">
      <dgm:prSet presAssocID="{11458AAB-0523-41F8-9E0A-0CFA6CF10874}" presName="descendantText" presStyleLbl="alignAcc1" presStyleIdx="2" presStyleCnt="3" custScaleX="96184" custLinFactNeighborX="1552" custLinFactNeighborY="1140">
        <dgm:presLayoutVars>
          <dgm:bulletEnabled val="1"/>
        </dgm:presLayoutVars>
      </dgm:prSet>
      <dgm:spPr/>
    </dgm:pt>
  </dgm:ptLst>
  <dgm:cxnLst>
    <dgm:cxn modelId="{56DF1E0D-00CE-4155-91A4-F56BABB7A242}" type="presOf" srcId="{98FA3956-3E04-41A0-BC96-B362009DC121}" destId="{BD35DF25-5284-452F-A5D3-D8B1899C0CC1}" srcOrd="0" destOrd="1" presId="urn:microsoft.com/office/officeart/2005/8/layout/chevron2"/>
    <dgm:cxn modelId="{9EF6E21A-2016-41B0-A2E1-A2BDB6D2A278}" type="presOf" srcId="{0F2CF61B-41B4-47FF-8945-4F79F96FDC7C}" destId="{4C999D20-0884-44F7-8003-2D5BA985872D}" srcOrd="0" destOrd="0" presId="urn:microsoft.com/office/officeart/2005/8/layout/chevron2"/>
    <dgm:cxn modelId="{6EE1792E-CECE-4D5D-B7D5-949C017C564C}" type="presOf" srcId="{12B937DF-0C08-46A3-B3EE-52D688FE419E}" destId="{B6ABEED7-63EE-49BE-8499-A379AD2350C0}" srcOrd="0" destOrd="0" presId="urn:microsoft.com/office/officeart/2005/8/layout/chevron2"/>
    <dgm:cxn modelId="{CA296230-0119-4AC3-B9BC-9B472D3008D8}" type="presOf" srcId="{D31DAF1C-9B06-4C4B-BBAA-EC46B4F76EE2}" destId="{CEA2ED31-95A9-46C1-8CE9-F1C55791BEC1}" srcOrd="0" destOrd="0" presId="urn:microsoft.com/office/officeart/2005/8/layout/chevron2"/>
    <dgm:cxn modelId="{AD4EDB30-5A4E-4F61-A36A-433A838A0C9C}" type="presOf" srcId="{11458AAB-0523-41F8-9E0A-0CFA6CF10874}" destId="{F6A62811-6EF8-4B18-8045-7FDD85565C86}" srcOrd="0" destOrd="0" presId="urn:microsoft.com/office/officeart/2005/8/layout/chevron2"/>
    <dgm:cxn modelId="{BC1CC653-46DA-4789-973D-BF75B8C29F42}" type="presOf" srcId="{9D322B98-4934-4B1D-AC11-023D7FD80BDC}" destId="{BD35DF25-5284-452F-A5D3-D8B1899C0CC1}" srcOrd="0" destOrd="0" presId="urn:microsoft.com/office/officeart/2005/8/layout/chevron2"/>
    <dgm:cxn modelId="{6417AA56-CB9C-4681-AA93-69D590569FA5}" srcId="{12B937DF-0C08-46A3-B3EE-52D688FE419E}" destId="{65C2D5AB-9C40-4489-A6C0-B7C9A504CA02}" srcOrd="1" destOrd="0" parTransId="{E2C3108A-33EE-4A48-A2E0-DFC0FA949991}" sibTransId="{B7A8041C-E825-4BA8-BC6B-2DDF0E9405BD}"/>
    <dgm:cxn modelId="{C7615F5D-5A37-4038-8D8E-B90F07B84965}" type="presOf" srcId="{6157C393-9E19-466B-8019-C0A6BB1E0B4B}" destId="{17192EF2-4209-42CC-968E-A93EE660EE59}" srcOrd="0" destOrd="1" presId="urn:microsoft.com/office/officeart/2005/8/layout/chevron2"/>
    <dgm:cxn modelId="{C9BFBA5F-2D32-4BBF-B25F-297864C9A0D1}" srcId="{9A5F48A0-5824-42C1-9571-966FF3491CA5}" destId="{0F2CF61B-41B4-47FF-8945-4F79F96FDC7C}" srcOrd="0" destOrd="0" parTransId="{3B43AB6F-3A8A-4774-AB4D-08309F5D957D}" sibTransId="{C7FD9A22-F0BC-4162-A302-2B32B6BE88AB}"/>
    <dgm:cxn modelId="{1607CB64-90C1-488C-BDD9-3A3EEF670002}" srcId="{12B937DF-0C08-46A3-B3EE-52D688FE419E}" destId="{D31DAF1C-9B06-4C4B-BBAA-EC46B4F76EE2}" srcOrd="0" destOrd="0" parTransId="{4C64A531-00AA-443C-853D-216B246C9D97}" sibTransId="{28A7762D-08AD-41AE-BF0A-60E9FCC2B9FA}"/>
    <dgm:cxn modelId="{79E3E468-A777-4588-83EE-0DF0B5B8AC65}" type="presOf" srcId="{65C2D5AB-9C40-4489-A6C0-B7C9A504CA02}" destId="{CEA2ED31-95A9-46C1-8CE9-F1C55791BEC1}" srcOrd="0" destOrd="1" presId="urn:microsoft.com/office/officeart/2005/8/layout/chevron2"/>
    <dgm:cxn modelId="{8397EF6B-DCB7-440F-9DCE-6A051AAA8880}" type="presOf" srcId="{1C714454-CAC2-436E-99D2-3C89E9B06391}" destId="{17192EF2-4209-42CC-968E-A93EE660EE59}" srcOrd="0" destOrd="0" presId="urn:microsoft.com/office/officeart/2005/8/layout/chevron2"/>
    <dgm:cxn modelId="{C67A5474-1CA9-44CF-AE2A-0D2191994532}" srcId="{9A5F48A0-5824-42C1-9571-966FF3491CA5}" destId="{11458AAB-0523-41F8-9E0A-0CFA6CF10874}" srcOrd="2" destOrd="0" parTransId="{C4D6E588-753A-49EA-BACE-1A9167A2A78D}" sibTransId="{05D9E2EB-DDD4-4124-82E9-B2C59C2A85C0}"/>
    <dgm:cxn modelId="{C29C4C80-F7E4-4DD1-9D9D-315D9A0CC079}" srcId="{9A5F48A0-5824-42C1-9571-966FF3491CA5}" destId="{12B937DF-0C08-46A3-B3EE-52D688FE419E}" srcOrd="1" destOrd="0" parTransId="{75DD3449-4654-4B6C-A539-D090CD0E9484}" sibTransId="{8ECCD8D5-C97A-4ACE-8D61-5BAEB1D93169}"/>
    <dgm:cxn modelId="{CD0D8B97-B2AB-4619-98C6-4EC87A0A1A30}" srcId="{11458AAB-0523-41F8-9E0A-0CFA6CF10874}" destId="{1C714454-CAC2-436E-99D2-3C89E9B06391}" srcOrd="0" destOrd="0" parTransId="{0D53EDB7-3726-4DC4-8AC5-5827D6EE9809}" sibTransId="{3B689BBC-C46B-40F2-9CD9-1FD0A38BC725}"/>
    <dgm:cxn modelId="{2A1C58A1-B290-4BCE-A733-79EA004FB727}" type="presOf" srcId="{9A5F48A0-5824-42C1-9571-966FF3491CA5}" destId="{0CB23667-9F1C-45A9-A66F-6B0F49DC8A42}" srcOrd="0" destOrd="0" presId="urn:microsoft.com/office/officeart/2005/8/layout/chevron2"/>
    <dgm:cxn modelId="{32597DA3-5BAE-4410-AEC7-93F5D05673E0}" srcId="{11458AAB-0523-41F8-9E0A-0CFA6CF10874}" destId="{6157C393-9E19-466B-8019-C0A6BB1E0B4B}" srcOrd="1" destOrd="0" parTransId="{64871F3C-4AFF-4C18-A51F-83601DCA2110}" sibTransId="{00004248-4B88-4E53-80BB-C006CF45ADCE}"/>
    <dgm:cxn modelId="{7456D6B8-F11F-4599-80C7-BE36AA89B047}" srcId="{0F2CF61B-41B4-47FF-8945-4F79F96FDC7C}" destId="{9D322B98-4934-4B1D-AC11-023D7FD80BDC}" srcOrd="0" destOrd="0" parTransId="{33F30236-6BB3-4476-BF95-2C301BACAC38}" sibTransId="{BDF718E3-F796-4E0C-9B37-3D33949551EC}"/>
    <dgm:cxn modelId="{FD9D88EC-841E-4103-89D8-80582D873CF1}" srcId="{0F2CF61B-41B4-47FF-8945-4F79F96FDC7C}" destId="{98FA3956-3E04-41A0-BC96-B362009DC121}" srcOrd="1" destOrd="0" parTransId="{B0CF00AA-BE0C-47C7-AC43-CEB99057727A}" sibTransId="{40EB7FC5-49D7-46E9-96CF-E65E88EC5610}"/>
    <dgm:cxn modelId="{430885FC-F57D-4935-84BE-A4A9D97D800F}" type="presParOf" srcId="{0CB23667-9F1C-45A9-A66F-6B0F49DC8A42}" destId="{AEBC754E-529C-4380-9BBC-D28BBF2CB845}" srcOrd="0" destOrd="0" presId="urn:microsoft.com/office/officeart/2005/8/layout/chevron2"/>
    <dgm:cxn modelId="{BD718A82-B54B-41D8-A988-E16FCBE9924F}" type="presParOf" srcId="{AEBC754E-529C-4380-9BBC-D28BBF2CB845}" destId="{4C999D20-0884-44F7-8003-2D5BA985872D}" srcOrd="0" destOrd="0" presId="urn:microsoft.com/office/officeart/2005/8/layout/chevron2"/>
    <dgm:cxn modelId="{41931F06-8DF5-40D0-97B3-A2619CE5DE28}" type="presParOf" srcId="{AEBC754E-529C-4380-9BBC-D28BBF2CB845}" destId="{BD35DF25-5284-452F-A5D3-D8B1899C0CC1}" srcOrd="1" destOrd="0" presId="urn:microsoft.com/office/officeart/2005/8/layout/chevron2"/>
    <dgm:cxn modelId="{476C7D56-3855-41EB-ADA5-F72C0356E649}" type="presParOf" srcId="{0CB23667-9F1C-45A9-A66F-6B0F49DC8A42}" destId="{6E2F3FDE-EF79-4D2E-BEDC-BF490F25AFFE}" srcOrd="1" destOrd="0" presId="urn:microsoft.com/office/officeart/2005/8/layout/chevron2"/>
    <dgm:cxn modelId="{FD4E97DC-A156-40AA-A39A-34C76C3E57EC}" type="presParOf" srcId="{0CB23667-9F1C-45A9-A66F-6B0F49DC8A42}" destId="{E2E4D47E-42AC-48B3-AE8B-3E72733E0B03}" srcOrd="2" destOrd="0" presId="urn:microsoft.com/office/officeart/2005/8/layout/chevron2"/>
    <dgm:cxn modelId="{7B69CCEB-350E-404B-8FE0-AAC31CE27342}" type="presParOf" srcId="{E2E4D47E-42AC-48B3-AE8B-3E72733E0B03}" destId="{B6ABEED7-63EE-49BE-8499-A379AD2350C0}" srcOrd="0" destOrd="0" presId="urn:microsoft.com/office/officeart/2005/8/layout/chevron2"/>
    <dgm:cxn modelId="{1446436F-CB8E-4FF7-B43C-448C9C334B56}" type="presParOf" srcId="{E2E4D47E-42AC-48B3-AE8B-3E72733E0B03}" destId="{CEA2ED31-95A9-46C1-8CE9-F1C55791BEC1}" srcOrd="1" destOrd="0" presId="urn:microsoft.com/office/officeart/2005/8/layout/chevron2"/>
    <dgm:cxn modelId="{1BC57511-59F6-4DC4-88F9-AFDED3C37A6E}" type="presParOf" srcId="{0CB23667-9F1C-45A9-A66F-6B0F49DC8A42}" destId="{30C3992D-0491-457D-9CFB-D1652F56D532}" srcOrd="3" destOrd="0" presId="urn:microsoft.com/office/officeart/2005/8/layout/chevron2"/>
    <dgm:cxn modelId="{B9C1C93D-CD90-476D-8B29-CAF7D85BA0A6}" type="presParOf" srcId="{0CB23667-9F1C-45A9-A66F-6B0F49DC8A42}" destId="{23E9F445-2A80-403E-9545-A5DAF619D28F}" srcOrd="4" destOrd="0" presId="urn:microsoft.com/office/officeart/2005/8/layout/chevron2"/>
    <dgm:cxn modelId="{4F54B4A7-6074-429C-B3D1-1D136A8E4C63}" type="presParOf" srcId="{23E9F445-2A80-403E-9545-A5DAF619D28F}" destId="{F6A62811-6EF8-4B18-8045-7FDD85565C86}" srcOrd="0" destOrd="0" presId="urn:microsoft.com/office/officeart/2005/8/layout/chevron2"/>
    <dgm:cxn modelId="{421E9D85-DFDC-40A5-BF36-094DD4DAF468}" type="presParOf" srcId="{23E9F445-2A80-403E-9545-A5DAF619D28F}" destId="{17192EF2-4209-42CC-968E-A93EE660EE5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D979B8-BE24-C74A-B889-38191FA76DF7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C335CE-9060-1D42-964E-4E1DE3C2E802}">
      <dgm:prSet phldrT="[Text]" custT="1"/>
      <dgm:spPr/>
      <dgm:t>
        <a:bodyPr/>
        <a:lstStyle/>
        <a:p>
          <a:r>
            <a:rPr lang="en-US" sz="2800"/>
            <a:t>Tweets</a:t>
          </a:r>
        </a:p>
      </dgm:t>
    </dgm:pt>
    <dgm:pt modelId="{5EDAABE9-59B6-2149-AFB9-C47C26B5DE5F}" type="parTrans" cxnId="{78857052-970C-CE4E-814B-46FB1BDA61BA}">
      <dgm:prSet/>
      <dgm:spPr/>
      <dgm:t>
        <a:bodyPr/>
        <a:lstStyle/>
        <a:p>
          <a:endParaRPr lang="en-US"/>
        </a:p>
      </dgm:t>
    </dgm:pt>
    <dgm:pt modelId="{C4D78D01-9A8C-0A49-9281-B8DEE4810572}" type="sibTrans" cxnId="{78857052-970C-CE4E-814B-46FB1BDA61BA}">
      <dgm:prSet/>
      <dgm:spPr/>
      <dgm:t>
        <a:bodyPr/>
        <a:lstStyle/>
        <a:p>
          <a:endParaRPr lang="en-US"/>
        </a:p>
      </dgm:t>
    </dgm:pt>
    <dgm:pt modelId="{551388CE-F9FC-904B-94AB-7685EF7E80FB}">
      <dgm:prSet phldrT="[Text]" custT="1"/>
      <dgm:spPr/>
      <dgm:t>
        <a:bodyPr/>
        <a:lstStyle/>
        <a:p>
          <a:r>
            <a:rPr lang="en-US" sz="1800" err="1"/>
            <a:t>Tweepy</a:t>
          </a:r>
          <a:r>
            <a:rPr lang="en-US" sz="1800"/>
            <a:t> API</a:t>
          </a:r>
        </a:p>
      </dgm:t>
    </dgm:pt>
    <dgm:pt modelId="{C61F2BF7-8ACD-084F-9AE0-181A9ED82B39}" type="parTrans" cxnId="{5A89EF1F-DB1B-744F-9CFA-1D9CC266A25B}">
      <dgm:prSet/>
      <dgm:spPr/>
      <dgm:t>
        <a:bodyPr/>
        <a:lstStyle/>
        <a:p>
          <a:endParaRPr lang="en-US"/>
        </a:p>
      </dgm:t>
    </dgm:pt>
    <dgm:pt modelId="{AC4428FF-B230-C54D-9EF2-98784BFD37AE}" type="sibTrans" cxnId="{5A89EF1F-DB1B-744F-9CFA-1D9CC266A25B}">
      <dgm:prSet/>
      <dgm:spPr/>
      <dgm:t>
        <a:bodyPr/>
        <a:lstStyle/>
        <a:p>
          <a:endParaRPr lang="en-US"/>
        </a:p>
      </dgm:t>
    </dgm:pt>
    <dgm:pt modelId="{F4C84587-4646-4746-AE97-356BE61D4F68}">
      <dgm:prSet phldrT="[Text]" custT="1"/>
      <dgm:spPr/>
      <dgm:t>
        <a:bodyPr/>
        <a:lstStyle/>
        <a:p>
          <a:r>
            <a:rPr lang="en-US" sz="2800"/>
            <a:t>RSS</a:t>
          </a:r>
        </a:p>
      </dgm:t>
    </dgm:pt>
    <dgm:pt modelId="{74F4BAE8-5318-AA45-8593-734F27186CCC}" type="parTrans" cxnId="{D8BA7745-2EC8-BA4F-ABE3-47D19C25FD57}">
      <dgm:prSet/>
      <dgm:spPr/>
      <dgm:t>
        <a:bodyPr/>
        <a:lstStyle/>
        <a:p>
          <a:endParaRPr lang="en-US"/>
        </a:p>
      </dgm:t>
    </dgm:pt>
    <dgm:pt modelId="{53B17396-A14D-FF41-8953-C11004FC157E}" type="sibTrans" cxnId="{D8BA7745-2EC8-BA4F-ABE3-47D19C25FD57}">
      <dgm:prSet/>
      <dgm:spPr/>
      <dgm:t>
        <a:bodyPr/>
        <a:lstStyle/>
        <a:p>
          <a:endParaRPr lang="en-US"/>
        </a:p>
      </dgm:t>
    </dgm:pt>
    <dgm:pt modelId="{ACE0F554-01F8-A847-8ABD-D8213ECF6623}">
      <dgm:prSet phldrT="[Text]" custT="1"/>
      <dgm:spPr/>
      <dgm:t>
        <a:bodyPr/>
        <a:lstStyle/>
        <a:p>
          <a:r>
            <a:rPr lang="en-US" sz="1800" err="1"/>
            <a:t>Cron</a:t>
          </a:r>
          <a:r>
            <a:rPr lang="en-US" sz="1800"/>
            <a:t> job</a:t>
          </a:r>
        </a:p>
      </dgm:t>
    </dgm:pt>
    <dgm:pt modelId="{FD127377-7961-5141-BB84-7A93DEC0684A}" type="parTrans" cxnId="{AF466BD1-1728-5148-860F-5E3806294726}">
      <dgm:prSet/>
      <dgm:spPr/>
      <dgm:t>
        <a:bodyPr/>
        <a:lstStyle/>
        <a:p>
          <a:endParaRPr lang="en-US"/>
        </a:p>
      </dgm:t>
    </dgm:pt>
    <dgm:pt modelId="{A8238FD6-9401-5642-A601-E7BF05D42C36}" type="sibTrans" cxnId="{AF466BD1-1728-5148-860F-5E3806294726}">
      <dgm:prSet/>
      <dgm:spPr/>
      <dgm:t>
        <a:bodyPr/>
        <a:lstStyle/>
        <a:p>
          <a:endParaRPr lang="en-US"/>
        </a:p>
      </dgm:t>
    </dgm:pt>
    <dgm:pt modelId="{73AC9D59-FAB7-9A4F-BB24-E7133EBAE374}">
      <dgm:prSet phldrT="[Text]" custT="1"/>
      <dgm:spPr/>
      <dgm:t>
        <a:bodyPr/>
        <a:lstStyle/>
        <a:p>
          <a:endParaRPr lang="en-US" sz="2000"/>
        </a:p>
      </dgm:t>
    </dgm:pt>
    <dgm:pt modelId="{6A185D90-2253-BB49-BDB3-AFE3C0A1FF55}" type="parTrans" cxnId="{FD9AA3A1-64A1-F04F-98D9-827FA65F1FE6}">
      <dgm:prSet/>
      <dgm:spPr/>
      <dgm:t>
        <a:bodyPr/>
        <a:lstStyle/>
        <a:p>
          <a:endParaRPr lang="en-US"/>
        </a:p>
      </dgm:t>
    </dgm:pt>
    <dgm:pt modelId="{5250B52E-C2EF-1849-B6ED-90A670C41F49}" type="sibTrans" cxnId="{FD9AA3A1-64A1-F04F-98D9-827FA65F1FE6}">
      <dgm:prSet/>
      <dgm:spPr/>
      <dgm:t>
        <a:bodyPr/>
        <a:lstStyle/>
        <a:p>
          <a:endParaRPr lang="en-US"/>
        </a:p>
      </dgm:t>
    </dgm:pt>
    <dgm:pt modelId="{93B4660A-9FC8-2641-8EF8-FC4F56F23BF6}">
      <dgm:prSet phldrT="[Text]" custT="1"/>
      <dgm:spPr/>
      <dgm:t>
        <a:bodyPr/>
        <a:lstStyle/>
        <a:p>
          <a:r>
            <a:rPr lang="en-US" sz="1800"/>
            <a:t>Leading Journalists</a:t>
          </a:r>
        </a:p>
      </dgm:t>
    </dgm:pt>
    <dgm:pt modelId="{6BE4F3C4-4CFC-4C44-A703-395347735A5A}" type="parTrans" cxnId="{5278EB47-D23C-5347-B53D-E70F2C87A978}">
      <dgm:prSet/>
      <dgm:spPr/>
      <dgm:t>
        <a:bodyPr/>
        <a:lstStyle/>
        <a:p>
          <a:endParaRPr lang="en-US"/>
        </a:p>
      </dgm:t>
    </dgm:pt>
    <dgm:pt modelId="{4F99B982-519B-B046-A2B9-72F52DA89196}" type="sibTrans" cxnId="{5278EB47-D23C-5347-B53D-E70F2C87A978}">
      <dgm:prSet/>
      <dgm:spPr/>
      <dgm:t>
        <a:bodyPr/>
        <a:lstStyle/>
        <a:p>
          <a:endParaRPr lang="en-US"/>
        </a:p>
      </dgm:t>
    </dgm:pt>
    <dgm:pt modelId="{8F10E543-ACD3-D44B-8801-68FF76C81F7C}">
      <dgm:prSet phldrT="[Text]" custT="1"/>
      <dgm:spPr/>
      <dgm:t>
        <a:bodyPr/>
        <a:lstStyle/>
        <a:p>
          <a:endParaRPr lang="en-US" sz="1800"/>
        </a:p>
      </dgm:t>
    </dgm:pt>
    <dgm:pt modelId="{4F6107FE-A07E-B340-BB11-7CCBF7D591AD}" type="parTrans" cxnId="{E68A75B7-04CF-E84D-8B72-6AFC66D3CAA8}">
      <dgm:prSet/>
      <dgm:spPr/>
      <dgm:t>
        <a:bodyPr/>
        <a:lstStyle/>
        <a:p>
          <a:endParaRPr lang="en-US"/>
        </a:p>
      </dgm:t>
    </dgm:pt>
    <dgm:pt modelId="{E82022D7-EA98-EA46-A978-D5D7DEABD783}" type="sibTrans" cxnId="{E68A75B7-04CF-E84D-8B72-6AFC66D3CAA8}">
      <dgm:prSet/>
      <dgm:spPr/>
      <dgm:t>
        <a:bodyPr/>
        <a:lstStyle/>
        <a:p>
          <a:endParaRPr lang="en-US"/>
        </a:p>
      </dgm:t>
    </dgm:pt>
    <dgm:pt modelId="{969B8321-653F-A140-9F5B-D0DAD067E214}">
      <dgm:prSet phldrT="[Text]" custT="1"/>
      <dgm:spPr/>
      <dgm:t>
        <a:bodyPr/>
        <a:lstStyle/>
        <a:p>
          <a:r>
            <a:rPr lang="en-US" sz="1800"/>
            <a:t>Runs every 2 hours</a:t>
          </a:r>
        </a:p>
      </dgm:t>
    </dgm:pt>
    <dgm:pt modelId="{4561E242-714D-5A4F-AFEF-A2A6F4EC9555}" type="parTrans" cxnId="{EE7CF12D-B76E-0747-B6C9-CAB51FB9C862}">
      <dgm:prSet/>
      <dgm:spPr/>
      <dgm:t>
        <a:bodyPr/>
        <a:lstStyle/>
        <a:p>
          <a:endParaRPr lang="en-US"/>
        </a:p>
      </dgm:t>
    </dgm:pt>
    <dgm:pt modelId="{14680D27-9285-0F4D-8771-3C92D2A99DB6}" type="sibTrans" cxnId="{EE7CF12D-B76E-0747-B6C9-CAB51FB9C862}">
      <dgm:prSet/>
      <dgm:spPr/>
      <dgm:t>
        <a:bodyPr/>
        <a:lstStyle/>
        <a:p>
          <a:endParaRPr lang="en-US"/>
        </a:p>
      </dgm:t>
    </dgm:pt>
    <dgm:pt modelId="{A99FF867-8F0A-E34B-AF00-E43D99EE6ACE}" type="pres">
      <dgm:prSet presAssocID="{D0D979B8-BE24-C74A-B889-38191FA76DF7}" presName="Name0" presStyleCnt="0">
        <dgm:presLayoutVars>
          <dgm:dir/>
          <dgm:animLvl val="lvl"/>
          <dgm:resizeHandles/>
        </dgm:presLayoutVars>
      </dgm:prSet>
      <dgm:spPr/>
    </dgm:pt>
    <dgm:pt modelId="{561C3143-8F3B-F449-8DE2-D4191E87498B}" type="pres">
      <dgm:prSet presAssocID="{E1C335CE-9060-1D42-964E-4E1DE3C2E802}" presName="linNode" presStyleCnt="0"/>
      <dgm:spPr/>
    </dgm:pt>
    <dgm:pt modelId="{9073716F-403D-B741-9D2E-F808EF993B1E}" type="pres">
      <dgm:prSet presAssocID="{E1C335CE-9060-1D42-964E-4E1DE3C2E802}" presName="parentShp" presStyleLbl="node1" presStyleIdx="0" presStyleCnt="2">
        <dgm:presLayoutVars>
          <dgm:bulletEnabled val="1"/>
        </dgm:presLayoutVars>
      </dgm:prSet>
      <dgm:spPr/>
    </dgm:pt>
    <dgm:pt modelId="{F7A116F2-D498-204D-B5EE-665B24A6E91F}" type="pres">
      <dgm:prSet presAssocID="{E1C335CE-9060-1D42-964E-4E1DE3C2E802}" presName="childShp" presStyleLbl="bgAccFollowNode1" presStyleIdx="0" presStyleCnt="2">
        <dgm:presLayoutVars>
          <dgm:bulletEnabled val="1"/>
        </dgm:presLayoutVars>
      </dgm:prSet>
      <dgm:spPr/>
    </dgm:pt>
    <dgm:pt modelId="{49EE1A23-5CEA-EB4E-B51D-12F38EFC9451}" type="pres">
      <dgm:prSet presAssocID="{C4D78D01-9A8C-0A49-9281-B8DEE4810572}" presName="spacing" presStyleCnt="0"/>
      <dgm:spPr/>
    </dgm:pt>
    <dgm:pt modelId="{EE9CB8A0-9F02-4940-96D6-1F1A6141D69A}" type="pres">
      <dgm:prSet presAssocID="{F4C84587-4646-4746-AE97-356BE61D4F68}" presName="linNode" presStyleCnt="0"/>
      <dgm:spPr/>
    </dgm:pt>
    <dgm:pt modelId="{C0D2A15B-DC9E-3643-AA9C-3347EA2B017D}" type="pres">
      <dgm:prSet presAssocID="{F4C84587-4646-4746-AE97-356BE61D4F68}" presName="parentShp" presStyleLbl="node1" presStyleIdx="1" presStyleCnt="2">
        <dgm:presLayoutVars>
          <dgm:bulletEnabled val="1"/>
        </dgm:presLayoutVars>
      </dgm:prSet>
      <dgm:spPr/>
    </dgm:pt>
    <dgm:pt modelId="{3AC47A81-E16E-E548-B464-AF2F342EEA06}" type="pres">
      <dgm:prSet presAssocID="{F4C84587-4646-4746-AE97-356BE61D4F68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8B136F0E-3BCC-FD4B-8CF3-AF59B87537F8}" type="presOf" srcId="{8F10E543-ACD3-D44B-8801-68FF76C81F7C}" destId="{3AC47A81-E16E-E548-B464-AF2F342EEA06}" srcOrd="0" destOrd="0" presId="urn:microsoft.com/office/officeart/2005/8/layout/vList6"/>
    <dgm:cxn modelId="{5A89EF1F-DB1B-744F-9CFA-1D9CC266A25B}" srcId="{E1C335CE-9060-1D42-964E-4E1DE3C2E802}" destId="{551388CE-F9FC-904B-94AB-7685EF7E80FB}" srcOrd="1" destOrd="0" parTransId="{C61F2BF7-8ACD-084F-9AE0-181A9ED82B39}" sibTransId="{AC4428FF-B230-C54D-9EF2-98784BFD37AE}"/>
    <dgm:cxn modelId="{EE7CF12D-B76E-0747-B6C9-CAB51FB9C862}" srcId="{F4C84587-4646-4746-AE97-356BE61D4F68}" destId="{969B8321-653F-A140-9F5B-D0DAD067E214}" srcOrd="2" destOrd="0" parTransId="{4561E242-714D-5A4F-AFEF-A2A6F4EC9555}" sibTransId="{14680D27-9285-0F4D-8771-3C92D2A99DB6}"/>
    <dgm:cxn modelId="{134F5C41-3AB0-3D49-916C-8F0C42CA5CD9}" type="presOf" srcId="{ACE0F554-01F8-A847-8ABD-D8213ECF6623}" destId="{3AC47A81-E16E-E548-B464-AF2F342EEA06}" srcOrd="0" destOrd="1" presId="urn:microsoft.com/office/officeart/2005/8/layout/vList6"/>
    <dgm:cxn modelId="{5EC8EE42-37E2-E94F-8E03-6EF030EF2A9A}" type="presOf" srcId="{93B4660A-9FC8-2641-8EF8-FC4F56F23BF6}" destId="{F7A116F2-D498-204D-B5EE-665B24A6E91F}" srcOrd="0" destOrd="2" presId="urn:microsoft.com/office/officeart/2005/8/layout/vList6"/>
    <dgm:cxn modelId="{D8BA7745-2EC8-BA4F-ABE3-47D19C25FD57}" srcId="{D0D979B8-BE24-C74A-B889-38191FA76DF7}" destId="{F4C84587-4646-4746-AE97-356BE61D4F68}" srcOrd="1" destOrd="0" parTransId="{74F4BAE8-5318-AA45-8593-734F27186CCC}" sibTransId="{53B17396-A14D-FF41-8953-C11004FC157E}"/>
    <dgm:cxn modelId="{5278EB47-D23C-5347-B53D-E70F2C87A978}" srcId="{E1C335CE-9060-1D42-964E-4E1DE3C2E802}" destId="{93B4660A-9FC8-2641-8EF8-FC4F56F23BF6}" srcOrd="2" destOrd="0" parTransId="{6BE4F3C4-4CFC-4C44-A703-395347735A5A}" sibTransId="{4F99B982-519B-B046-A2B9-72F52DA89196}"/>
    <dgm:cxn modelId="{78857052-970C-CE4E-814B-46FB1BDA61BA}" srcId="{D0D979B8-BE24-C74A-B889-38191FA76DF7}" destId="{E1C335CE-9060-1D42-964E-4E1DE3C2E802}" srcOrd="0" destOrd="0" parTransId="{5EDAABE9-59B6-2149-AFB9-C47C26B5DE5F}" sibTransId="{C4D78D01-9A8C-0A49-9281-B8DEE4810572}"/>
    <dgm:cxn modelId="{ACD28690-31BC-0549-8660-44E4480EE5AD}" type="presOf" srcId="{D0D979B8-BE24-C74A-B889-38191FA76DF7}" destId="{A99FF867-8F0A-E34B-AF00-E43D99EE6ACE}" srcOrd="0" destOrd="0" presId="urn:microsoft.com/office/officeart/2005/8/layout/vList6"/>
    <dgm:cxn modelId="{FD9AA3A1-64A1-F04F-98D9-827FA65F1FE6}" srcId="{E1C335CE-9060-1D42-964E-4E1DE3C2E802}" destId="{73AC9D59-FAB7-9A4F-BB24-E7133EBAE374}" srcOrd="0" destOrd="0" parTransId="{6A185D90-2253-BB49-BDB3-AFE3C0A1FF55}" sibTransId="{5250B52E-C2EF-1849-B6ED-90A670C41F49}"/>
    <dgm:cxn modelId="{E68A75B7-04CF-E84D-8B72-6AFC66D3CAA8}" srcId="{F4C84587-4646-4746-AE97-356BE61D4F68}" destId="{8F10E543-ACD3-D44B-8801-68FF76C81F7C}" srcOrd="0" destOrd="0" parTransId="{4F6107FE-A07E-B340-BB11-7CCBF7D591AD}" sibTransId="{E82022D7-EA98-EA46-A978-D5D7DEABD783}"/>
    <dgm:cxn modelId="{99A6A9C5-5510-8E4E-A67E-6C75289F3D81}" type="presOf" srcId="{551388CE-F9FC-904B-94AB-7685EF7E80FB}" destId="{F7A116F2-D498-204D-B5EE-665B24A6E91F}" srcOrd="0" destOrd="1" presId="urn:microsoft.com/office/officeart/2005/8/layout/vList6"/>
    <dgm:cxn modelId="{30670DCA-EEF6-7344-84DD-9F390FF7BF76}" type="presOf" srcId="{969B8321-653F-A140-9F5B-D0DAD067E214}" destId="{3AC47A81-E16E-E548-B464-AF2F342EEA06}" srcOrd="0" destOrd="2" presId="urn:microsoft.com/office/officeart/2005/8/layout/vList6"/>
    <dgm:cxn modelId="{CD98AACE-EFB2-5642-8246-8D4C64CE61D9}" type="presOf" srcId="{F4C84587-4646-4746-AE97-356BE61D4F68}" destId="{C0D2A15B-DC9E-3643-AA9C-3347EA2B017D}" srcOrd="0" destOrd="0" presId="urn:microsoft.com/office/officeart/2005/8/layout/vList6"/>
    <dgm:cxn modelId="{AF466BD1-1728-5148-860F-5E3806294726}" srcId="{F4C84587-4646-4746-AE97-356BE61D4F68}" destId="{ACE0F554-01F8-A847-8ABD-D8213ECF6623}" srcOrd="1" destOrd="0" parTransId="{FD127377-7961-5141-BB84-7A93DEC0684A}" sibTransId="{A8238FD6-9401-5642-A601-E7BF05D42C36}"/>
    <dgm:cxn modelId="{4880F4E2-E7FF-7448-9949-010C6873C47D}" type="presOf" srcId="{E1C335CE-9060-1D42-964E-4E1DE3C2E802}" destId="{9073716F-403D-B741-9D2E-F808EF993B1E}" srcOrd="0" destOrd="0" presId="urn:microsoft.com/office/officeart/2005/8/layout/vList6"/>
    <dgm:cxn modelId="{0A464DF9-6E88-A047-B3B8-2722FB456184}" type="presOf" srcId="{73AC9D59-FAB7-9A4F-BB24-E7133EBAE374}" destId="{F7A116F2-D498-204D-B5EE-665B24A6E91F}" srcOrd="0" destOrd="0" presId="urn:microsoft.com/office/officeart/2005/8/layout/vList6"/>
    <dgm:cxn modelId="{2FC3F1D3-3E39-B248-BE68-658243E36007}" type="presParOf" srcId="{A99FF867-8F0A-E34B-AF00-E43D99EE6ACE}" destId="{561C3143-8F3B-F449-8DE2-D4191E87498B}" srcOrd="0" destOrd="0" presId="urn:microsoft.com/office/officeart/2005/8/layout/vList6"/>
    <dgm:cxn modelId="{A088B56A-0505-0045-9745-473C91564965}" type="presParOf" srcId="{561C3143-8F3B-F449-8DE2-D4191E87498B}" destId="{9073716F-403D-B741-9D2E-F808EF993B1E}" srcOrd="0" destOrd="0" presId="urn:microsoft.com/office/officeart/2005/8/layout/vList6"/>
    <dgm:cxn modelId="{5627A06A-B1EE-6F42-A527-7B1F84CEE715}" type="presParOf" srcId="{561C3143-8F3B-F449-8DE2-D4191E87498B}" destId="{F7A116F2-D498-204D-B5EE-665B24A6E91F}" srcOrd="1" destOrd="0" presId="urn:microsoft.com/office/officeart/2005/8/layout/vList6"/>
    <dgm:cxn modelId="{85A1785B-F175-B94B-A95C-375787F87D8C}" type="presParOf" srcId="{A99FF867-8F0A-E34B-AF00-E43D99EE6ACE}" destId="{49EE1A23-5CEA-EB4E-B51D-12F38EFC9451}" srcOrd="1" destOrd="0" presId="urn:microsoft.com/office/officeart/2005/8/layout/vList6"/>
    <dgm:cxn modelId="{8FDBCC1B-C4CB-8442-9AE3-A3F1C6FFC483}" type="presParOf" srcId="{A99FF867-8F0A-E34B-AF00-E43D99EE6ACE}" destId="{EE9CB8A0-9F02-4940-96D6-1F1A6141D69A}" srcOrd="2" destOrd="0" presId="urn:microsoft.com/office/officeart/2005/8/layout/vList6"/>
    <dgm:cxn modelId="{4AFAEBD4-1B4C-804F-B71E-D987822967CF}" type="presParOf" srcId="{EE9CB8A0-9F02-4940-96D6-1F1A6141D69A}" destId="{C0D2A15B-DC9E-3643-AA9C-3347EA2B017D}" srcOrd="0" destOrd="0" presId="urn:microsoft.com/office/officeart/2005/8/layout/vList6"/>
    <dgm:cxn modelId="{1F90E3CD-511E-2F43-8EA4-1C4ABDF32951}" type="presParOf" srcId="{EE9CB8A0-9F02-4940-96D6-1F1A6141D69A}" destId="{3AC47A81-E16E-E548-B464-AF2F342EEA0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84DEF3-BC21-254A-8C4A-2B02DAA9738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DA5119-97A7-4145-A594-883C912D1BD5}">
      <dgm:prSet/>
      <dgm:spPr/>
      <dgm:t>
        <a:bodyPr/>
        <a:lstStyle/>
        <a:p>
          <a:pPr algn="l"/>
          <a:r>
            <a:rPr lang="de-DE" dirty="0"/>
            <a:t>The </a:t>
          </a:r>
          <a:r>
            <a:rPr lang="de-DE" dirty="0" err="1"/>
            <a:t>sentiment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journalists</a:t>
          </a:r>
          <a:r>
            <a:rPr lang="de-DE" dirty="0"/>
            <a:t>‘ </a:t>
          </a:r>
          <a:r>
            <a:rPr lang="de-DE" dirty="0" err="1"/>
            <a:t>tweets</a:t>
          </a:r>
          <a:r>
            <a:rPr lang="de-DE" dirty="0"/>
            <a:t> </a:t>
          </a:r>
          <a:r>
            <a:rPr lang="de-DE" dirty="0" err="1"/>
            <a:t>is</a:t>
          </a:r>
          <a:r>
            <a:rPr lang="de-DE" dirty="0"/>
            <a:t> not </a:t>
          </a:r>
          <a:r>
            <a:rPr lang="de-DE" dirty="0" err="1"/>
            <a:t>linked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sentiment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corresponding</a:t>
          </a:r>
          <a:r>
            <a:rPr lang="de-DE" dirty="0"/>
            <a:t> </a:t>
          </a:r>
          <a:r>
            <a:rPr lang="de-DE" dirty="0" err="1"/>
            <a:t>newspapers</a:t>
          </a:r>
          <a:r>
            <a:rPr lang="de-DE" dirty="0"/>
            <a:t>‘ </a:t>
          </a:r>
          <a:r>
            <a:rPr lang="de-DE" dirty="0" err="1"/>
            <a:t>articles</a:t>
          </a:r>
          <a:r>
            <a:rPr lang="de-DE" dirty="0"/>
            <a:t>.</a:t>
          </a:r>
          <a:endParaRPr lang="en-US" dirty="0"/>
        </a:p>
      </dgm:t>
    </dgm:pt>
    <dgm:pt modelId="{C4989BDC-B748-9E4D-A71C-1A64BBDF517E}" type="parTrans" cxnId="{681E2A88-0FED-D44F-88CA-C14C935A90DA}">
      <dgm:prSet/>
      <dgm:spPr/>
      <dgm:t>
        <a:bodyPr/>
        <a:lstStyle/>
        <a:p>
          <a:endParaRPr lang="en-US"/>
        </a:p>
      </dgm:t>
    </dgm:pt>
    <dgm:pt modelId="{68E931BE-027F-3C49-9A5F-CCE721B0E9A4}" type="sibTrans" cxnId="{681E2A88-0FED-D44F-88CA-C14C935A90DA}">
      <dgm:prSet/>
      <dgm:spPr/>
      <dgm:t>
        <a:bodyPr/>
        <a:lstStyle/>
        <a:p>
          <a:endParaRPr lang="en-US"/>
        </a:p>
      </dgm:t>
    </dgm:pt>
    <dgm:pt modelId="{AE700EB4-D0A9-DC46-9DD2-CC3BB8525A30}">
      <dgm:prSet/>
      <dgm:spPr/>
      <dgm:t>
        <a:bodyPr/>
        <a:lstStyle/>
        <a:p>
          <a:pPr algn="l"/>
          <a:r>
            <a:rPr lang="en-GB" dirty="0"/>
            <a:t>The articles’ sentiment partly differs from newspaper to newspaper.</a:t>
          </a:r>
          <a:endParaRPr lang="en-US" dirty="0"/>
        </a:p>
      </dgm:t>
    </dgm:pt>
    <dgm:pt modelId="{B278DC89-6BB8-6644-B53F-9B2781EA6A79}" type="parTrans" cxnId="{A915A15E-A1B5-4047-AB09-56D7E4D6ED7E}">
      <dgm:prSet/>
      <dgm:spPr/>
      <dgm:t>
        <a:bodyPr/>
        <a:lstStyle/>
        <a:p>
          <a:endParaRPr lang="en-US"/>
        </a:p>
      </dgm:t>
    </dgm:pt>
    <dgm:pt modelId="{65B6AE08-A9D8-C647-AC9B-4D4CF50D2B3B}" type="sibTrans" cxnId="{A915A15E-A1B5-4047-AB09-56D7E4D6ED7E}">
      <dgm:prSet/>
      <dgm:spPr/>
      <dgm:t>
        <a:bodyPr/>
        <a:lstStyle/>
        <a:p>
          <a:endParaRPr lang="en-US"/>
        </a:p>
      </dgm:t>
    </dgm:pt>
    <dgm:pt modelId="{88B4045B-40E9-5643-B4AC-E2A9FF8245C8}">
      <dgm:prSet custT="1"/>
      <dgm:spPr/>
      <dgm:t>
        <a:bodyPr/>
        <a:lstStyle/>
        <a:p>
          <a:r>
            <a:rPr lang="en-US" sz="3600"/>
            <a:t>3</a:t>
          </a:r>
          <a:endParaRPr lang="en-US" sz="3600" dirty="0"/>
        </a:p>
      </dgm:t>
    </dgm:pt>
    <dgm:pt modelId="{E8178C6A-942A-6A4B-AE7B-0F5DCA437813}" type="parTrans" cxnId="{AB7E0970-AB89-1648-B518-7D3284EAA07D}">
      <dgm:prSet/>
      <dgm:spPr/>
      <dgm:t>
        <a:bodyPr/>
        <a:lstStyle/>
        <a:p>
          <a:endParaRPr lang="en-US"/>
        </a:p>
      </dgm:t>
    </dgm:pt>
    <dgm:pt modelId="{B860C841-BF5F-6E4B-8AAF-74937818CC97}" type="sibTrans" cxnId="{AB7E0970-AB89-1648-B518-7D3284EAA07D}">
      <dgm:prSet/>
      <dgm:spPr/>
      <dgm:t>
        <a:bodyPr/>
        <a:lstStyle/>
        <a:p>
          <a:endParaRPr lang="en-US"/>
        </a:p>
      </dgm:t>
    </dgm:pt>
    <dgm:pt modelId="{5A3672C9-D15E-CF4A-8EF9-F7F885AB1E13}">
      <dgm:prSet/>
      <dgm:spPr/>
      <dgm:t>
        <a:bodyPr/>
        <a:lstStyle/>
        <a:p>
          <a:pPr algn="l"/>
          <a:r>
            <a:rPr lang="en-GB" dirty="0"/>
            <a:t>There is a noticeable difference in the sentiment of articles depending on the politician they are about.</a:t>
          </a:r>
          <a:endParaRPr lang="en-US" dirty="0"/>
        </a:p>
      </dgm:t>
    </dgm:pt>
    <dgm:pt modelId="{C6085C75-0DE9-2947-9612-69BD24C082DD}" type="parTrans" cxnId="{7B84CAF9-7888-A544-A8AA-B89E14052807}">
      <dgm:prSet/>
      <dgm:spPr/>
      <dgm:t>
        <a:bodyPr/>
        <a:lstStyle/>
        <a:p>
          <a:endParaRPr lang="en-US"/>
        </a:p>
      </dgm:t>
    </dgm:pt>
    <dgm:pt modelId="{34ADEAC9-720D-614F-83CF-67AE5BCDF67C}" type="sibTrans" cxnId="{7B84CAF9-7888-A544-A8AA-B89E14052807}">
      <dgm:prSet/>
      <dgm:spPr/>
      <dgm:t>
        <a:bodyPr/>
        <a:lstStyle/>
        <a:p>
          <a:endParaRPr lang="en-US"/>
        </a:p>
      </dgm:t>
    </dgm:pt>
    <dgm:pt modelId="{555E3FE8-C6C6-7F4D-8EE8-3F9F2CC5C82E}">
      <dgm:prSet custT="1"/>
      <dgm:spPr/>
      <dgm:t>
        <a:bodyPr/>
        <a:lstStyle/>
        <a:p>
          <a:r>
            <a:rPr lang="en-US" sz="3600" dirty="0"/>
            <a:t>1</a:t>
          </a:r>
        </a:p>
      </dgm:t>
    </dgm:pt>
    <dgm:pt modelId="{FE36FC50-8B1E-DA4A-94F0-1E3A7B32904D}" type="parTrans" cxnId="{4ED80D30-1658-EF44-9E24-C9AC3A50E9DF}">
      <dgm:prSet/>
      <dgm:spPr/>
      <dgm:t>
        <a:bodyPr/>
        <a:lstStyle/>
        <a:p>
          <a:endParaRPr lang="en-US"/>
        </a:p>
      </dgm:t>
    </dgm:pt>
    <dgm:pt modelId="{CC8C1C22-BADF-F848-AB30-A146922CBEA2}" type="sibTrans" cxnId="{4ED80D30-1658-EF44-9E24-C9AC3A50E9DF}">
      <dgm:prSet/>
      <dgm:spPr/>
      <dgm:t>
        <a:bodyPr/>
        <a:lstStyle/>
        <a:p>
          <a:endParaRPr lang="en-US"/>
        </a:p>
      </dgm:t>
    </dgm:pt>
    <dgm:pt modelId="{101CD2D0-EF90-D945-90BC-A0ACB0F77A6F}">
      <dgm:prSet custT="1"/>
      <dgm:spPr/>
      <dgm:t>
        <a:bodyPr/>
        <a:lstStyle/>
        <a:p>
          <a:r>
            <a:rPr lang="en-US" sz="3600" dirty="0"/>
            <a:t>2</a:t>
          </a:r>
        </a:p>
      </dgm:t>
    </dgm:pt>
    <dgm:pt modelId="{F79A5E24-FE02-124F-9B1E-3B81F46B7940}" type="parTrans" cxnId="{47BDB5D5-3B73-FE46-9502-ABE701AFD280}">
      <dgm:prSet/>
      <dgm:spPr/>
      <dgm:t>
        <a:bodyPr/>
        <a:lstStyle/>
        <a:p>
          <a:endParaRPr lang="en-US"/>
        </a:p>
      </dgm:t>
    </dgm:pt>
    <dgm:pt modelId="{E86F340B-7468-0048-BA6B-DFCCBE646E82}" type="sibTrans" cxnId="{47BDB5D5-3B73-FE46-9502-ABE701AFD280}">
      <dgm:prSet/>
      <dgm:spPr/>
      <dgm:t>
        <a:bodyPr/>
        <a:lstStyle/>
        <a:p>
          <a:endParaRPr lang="en-US"/>
        </a:p>
      </dgm:t>
    </dgm:pt>
    <dgm:pt modelId="{60064F0C-CD08-2D46-96D1-BC2C08B1D100}" type="pres">
      <dgm:prSet presAssocID="{7384DEF3-BC21-254A-8C4A-2B02DAA9738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616AB5A-C16A-6242-958C-D145A2BC3BFE}" type="pres">
      <dgm:prSet presAssocID="{555E3FE8-C6C6-7F4D-8EE8-3F9F2CC5C82E}" presName="horFlow" presStyleCnt="0"/>
      <dgm:spPr/>
    </dgm:pt>
    <dgm:pt modelId="{EF734A86-3190-E247-88C0-E9CFA91A9B89}" type="pres">
      <dgm:prSet presAssocID="{555E3FE8-C6C6-7F4D-8EE8-3F9F2CC5C82E}" presName="bigChev" presStyleLbl="node1" presStyleIdx="0" presStyleCnt="3" custScaleX="67106" custScaleY="97962"/>
      <dgm:spPr/>
    </dgm:pt>
    <dgm:pt modelId="{CC5FFDEB-344A-634A-86A6-3C4149C419F4}" type="pres">
      <dgm:prSet presAssocID="{C4989BDC-B748-9E4D-A71C-1A64BBDF517E}" presName="parTrans" presStyleCnt="0"/>
      <dgm:spPr/>
    </dgm:pt>
    <dgm:pt modelId="{1C4801A3-2AE9-074F-B138-7B5BE5CD5F1C}" type="pres">
      <dgm:prSet presAssocID="{12DA5119-97A7-4145-A594-883C912D1BD5}" presName="node" presStyleLbl="alignAccFollowNode1" presStyleIdx="0" presStyleCnt="3" custScaleX="407179" custScaleY="106538">
        <dgm:presLayoutVars>
          <dgm:bulletEnabled val="1"/>
        </dgm:presLayoutVars>
      </dgm:prSet>
      <dgm:spPr/>
    </dgm:pt>
    <dgm:pt modelId="{24589DA0-C9A0-7A47-9A5C-C946D2AB0CF1}" type="pres">
      <dgm:prSet presAssocID="{555E3FE8-C6C6-7F4D-8EE8-3F9F2CC5C82E}" presName="vSp" presStyleCnt="0"/>
      <dgm:spPr/>
    </dgm:pt>
    <dgm:pt modelId="{7B2E6489-86FE-C148-802C-0AA821C50A73}" type="pres">
      <dgm:prSet presAssocID="{101CD2D0-EF90-D945-90BC-A0ACB0F77A6F}" presName="horFlow" presStyleCnt="0"/>
      <dgm:spPr/>
    </dgm:pt>
    <dgm:pt modelId="{A14DFAC5-3A25-BA42-90B7-D2A2EB723D8E}" type="pres">
      <dgm:prSet presAssocID="{101CD2D0-EF90-D945-90BC-A0ACB0F77A6F}" presName="bigChev" presStyleLbl="node1" presStyleIdx="1" presStyleCnt="3" custScaleX="67106" custScaleY="97962"/>
      <dgm:spPr/>
    </dgm:pt>
    <dgm:pt modelId="{F1BCB365-61C3-D740-8CAE-39A2DF096D68}" type="pres">
      <dgm:prSet presAssocID="{B278DC89-6BB8-6644-B53F-9B2781EA6A79}" presName="parTrans" presStyleCnt="0"/>
      <dgm:spPr/>
    </dgm:pt>
    <dgm:pt modelId="{7916CB4B-1641-FD43-A365-3E06F23F79D3}" type="pres">
      <dgm:prSet presAssocID="{AE700EB4-D0A9-DC46-9DD2-CC3BB8525A30}" presName="node" presStyleLbl="alignAccFollowNode1" presStyleIdx="1" presStyleCnt="3" custScaleX="407179" custScaleY="106538">
        <dgm:presLayoutVars>
          <dgm:bulletEnabled val="1"/>
        </dgm:presLayoutVars>
      </dgm:prSet>
      <dgm:spPr/>
    </dgm:pt>
    <dgm:pt modelId="{AE33DD24-02EA-EA4F-8699-736E55C335A8}" type="pres">
      <dgm:prSet presAssocID="{101CD2D0-EF90-D945-90BC-A0ACB0F77A6F}" presName="vSp" presStyleCnt="0"/>
      <dgm:spPr/>
    </dgm:pt>
    <dgm:pt modelId="{45CC008D-545D-5948-A5D6-80E06816ADC8}" type="pres">
      <dgm:prSet presAssocID="{88B4045B-40E9-5643-B4AC-E2A9FF8245C8}" presName="horFlow" presStyleCnt="0"/>
      <dgm:spPr/>
    </dgm:pt>
    <dgm:pt modelId="{81728553-D06B-7D46-B9E5-7458C14A26B4}" type="pres">
      <dgm:prSet presAssocID="{88B4045B-40E9-5643-B4AC-E2A9FF8245C8}" presName="bigChev" presStyleLbl="node1" presStyleIdx="2" presStyleCnt="3" custScaleX="67106" custScaleY="97962"/>
      <dgm:spPr/>
    </dgm:pt>
    <dgm:pt modelId="{DBE93EAE-97AB-FC48-877B-D3E622C645C0}" type="pres">
      <dgm:prSet presAssocID="{C6085C75-0DE9-2947-9612-69BD24C082DD}" presName="parTrans" presStyleCnt="0"/>
      <dgm:spPr/>
    </dgm:pt>
    <dgm:pt modelId="{71C34FA6-5EF4-754C-B026-C802C6CD0A24}" type="pres">
      <dgm:prSet presAssocID="{5A3672C9-D15E-CF4A-8EF9-F7F885AB1E13}" presName="node" presStyleLbl="alignAccFollowNode1" presStyleIdx="2" presStyleCnt="3" custScaleX="407179" custScaleY="106538">
        <dgm:presLayoutVars>
          <dgm:bulletEnabled val="1"/>
        </dgm:presLayoutVars>
      </dgm:prSet>
      <dgm:spPr/>
    </dgm:pt>
  </dgm:ptLst>
  <dgm:cxnLst>
    <dgm:cxn modelId="{4ED4C126-690B-2746-9102-B6C3BAF038AD}" type="presOf" srcId="{12DA5119-97A7-4145-A594-883C912D1BD5}" destId="{1C4801A3-2AE9-074F-B138-7B5BE5CD5F1C}" srcOrd="0" destOrd="0" presId="urn:microsoft.com/office/officeart/2005/8/layout/lProcess3"/>
    <dgm:cxn modelId="{4ED80D30-1658-EF44-9E24-C9AC3A50E9DF}" srcId="{7384DEF3-BC21-254A-8C4A-2B02DAA97380}" destId="{555E3FE8-C6C6-7F4D-8EE8-3F9F2CC5C82E}" srcOrd="0" destOrd="0" parTransId="{FE36FC50-8B1E-DA4A-94F0-1E3A7B32904D}" sibTransId="{CC8C1C22-BADF-F848-AB30-A146922CBEA2}"/>
    <dgm:cxn modelId="{7633DC50-B316-FB44-9ADF-230F77011822}" type="presOf" srcId="{555E3FE8-C6C6-7F4D-8EE8-3F9F2CC5C82E}" destId="{EF734A86-3190-E247-88C0-E9CFA91A9B89}" srcOrd="0" destOrd="0" presId="urn:microsoft.com/office/officeart/2005/8/layout/lProcess3"/>
    <dgm:cxn modelId="{A915A15E-A1B5-4047-AB09-56D7E4D6ED7E}" srcId="{101CD2D0-EF90-D945-90BC-A0ACB0F77A6F}" destId="{AE700EB4-D0A9-DC46-9DD2-CC3BB8525A30}" srcOrd="0" destOrd="0" parTransId="{B278DC89-6BB8-6644-B53F-9B2781EA6A79}" sibTransId="{65B6AE08-A9D8-C647-AC9B-4D4CF50D2B3B}"/>
    <dgm:cxn modelId="{AB7E0970-AB89-1648-B518-7D3284EAA07D}" srcId="{7384DEF3-BC21-254A-8C4A-2B02DAA97380}" destId="{88B4045B-40E9-5643-B4AC-E2A9FF8245C8}" srcOrd="2" destOrd="0" parTransId="{E8178C6A-942A-6A4B-AE7B-0F5DCA437813}" sibTransId="{B860C841-BF5F-6E4B-8AAF-74937818CC97}"/>
    <dgm:cxn modelId="{7FB89D84-4615-654E-B57E-D6AAFB1D5D27}" type="presOf" srcId="{7384DEF3-BC21-254A-8C4A-2B02DAA97380}" destId="{60064F0C-CD08-2D46-96D1-BC2C08B1D100}" srcOrd="0" destOrd="0" presId="urn:microsoft.com/office/officeart/2005/8/layout/lProcess3"/>
    <dgm:cxn modelId="{681E2A88-0FED-D44F-88CA-C14C935A90DA}" srcId="{555E3FE8-C6C6-7F4D-8EE8-3F9F2CC5C82E}" destId="{12DA5119-97A7-4145-A594-883C912D1BD5}" srcOrd="0" destOrd="0" parTransId="{C4989BDC-B748-9E4D-A71C-1A64BBDF517E}" sibTransId="{68E931BE-027F-3C49-9A5F-CCE721B0E9A4}"/>
    <dgm:cxn modelId="{FEC1C88C-47DD-B343-A490-E003FD91993F}" type="presOf" srcId="{AE700EB4-D0A9-DC46-9DD2-CC3BB8525A30}" destId="{7916CB4B-1641-FD43-A365-3E06F23F79D3}" srcOrd="0" destOrd="0" presId="urn:microsoft.com/office/officeart/2005/8/layout/lProcess3"/>
    <dgm:cxn modelId="{7504C890-5C2F-E24E-9831-F0C355FBF8CD}" type="presOf" srcId="{88B4045B-40E9-5643-B4AC-E2A9FF8245C8}" destId="{81728553-D06B-7D46-B9E5-7458C14A26B4}" srcOrd="0" destOrd="0" presId="urn:microsoft.com/office/officeart/2005/8/layout/lProcess3"/>
    <dgm:cxn modelId="{B624DBC3-BEE9-F547-A0B7-ABA2BC9ED1AF}" type="presOf" srcId="{5A3672C9-D15E-CF4A-8EF9-F7F885AB1E13}" destId="{71C34FA6-5EF4-754C-B026-C802C6CD0A24}" srcOrd="0" destOrd="0" presId="urn:microsoft.com/office/officeart/2005/8/layout/lProcess3"/>
    <dgm:cxn modelId="{47BDB5D5-3B73-FE46-9502-ABE701AFD280}" srcId="{7384DEF3-BC21-254A-8C4A-2B02DAA97380}" destId="{101CD2D0-EF90-D945-90BC-A0ACB0F77A6F}" srcOrd="1" destOrd="0" parTransId="{F79A5E24-FE02-124F-9B1E-3B81F46B7940}" sibTransId="{E86F340B-7468-0048-BA6B-DFCCBE646E82}"/>
    <dgm:cxn modelId="{7B84CAF9-7888-A544-A8AA-B89E14052807}" srcId="{88B4045B-40E9-5643-B4AC-E2A9FF8245C8}" destId="{5A3672C9-D15E-CF4A-8EF9-F7F885AB1E13}" srcOrd="0" destOrd="0" parTransId="{C6085C75-0DE9-2947-9612-69BD24C082DD}" sibTransId="{34ADEAC9-720D-614F-83CF-67AE5BCDF67C}"/>
    <dgm:cxn modelId="{89E612FE-2FA7-864F-940F-D375BB075826}" type="presOf" srcId="{101CD2D0-EF90-D945-90BC-A0ACB0F77A6F}" destId="{A14DFAC5-3A25-BA42-90B7-D2A2EB723D8E}" srcOrd="0" destOrd="0" presId="urn:microsoft.com/office/officeart/2005/8/layout/lProcess3"/>
    <dgm:cxn modelId="{15641A59-F639-3E40-849E-86B79C29AC4E}" type="presParOf" srcId="{60064F0C-CD08-2D46-96D1-BC2C08B1D100}" destId="{C616AB5A-C16A-6242-958C-D145A2BC3BFE}" srcOrd="0" destOrd="0" presId="urn:microsoft.com/office/officeart/2005/8/layout/lProcess3"/>
    <dgm:cxn modelId="{E1BD004D-1F89-6346-8D5B-AFB2436B4E78}" type="presParOf" srcId="{C616AB5A-C16A-6242-958C-D145A2BC3BFE}" destId="{EF734A86-3190-E247-88C0-E9CFA91A9B89}" srcOrd="0" destOrd="0" presId="urn:microsoft.com/office/officeart/2005/8/layout/lProcess3"/>
    <dgm:cxn modelId="{C28F26A7-EC2B-914A-80F2-EA3D18ED3748}" type="presParOf" srcId="{C616AB5A-C16A-6242-958C-D145A2BC3BFE}" destId="{CC5FFDEB-344A-634A-86A6-3C4149C419F4}" srcOrd="1" destOrd="0" presId="urn:microsoft.com/office/officeart/2005/8/layout/lProcess3"/>
    <dgm:cxn modelId="{BFC27BBE-927C-F549-A72E-8B523EDB18B2}" type="presParOf" srcId="{C616AB5A-C16A-6242-958C-D145A2BC3BFE}" destId="{1C4801A3-2AE9-074F-B138-7B5BE5CD5F1C}" srcOrd="2" destOrd="0" presId="urn:microsoft.com/office/officeart/2005/8/layout/lProcess3"/>
    <dgm:cxn modelId="{3701C583-46C1-EA4D-AB88-9CB957AF479E}" type="presParOf" srcId="{60064F0C-CD08-2D46-96D1-BC2C08B1D100}" destId="{24589DA0-C9A0-7A47-9A5C-C946D2AB0CF1}" srcOrd="1" destOrd="0" presId="urn:microsoft.com/office/officeart/2005/8/layout/lProcess3"/>
    <dgm:cxn modelId="{A2115E8C-D35E-B64E-B16C-28419A6A8CDD}" type="presParOf" srcId="{60064F0C-CD08-2D46-96D1-BC2C08B1D100}" destId="{7B2E6489-86FE-C148-802C-0AA821C50A73}" srcOrd="2" destOrd="0" presId="urn:microsoft.com/office/officeart/2005/8/layout/lProcess3"/>
    <dgm:cxn modelId="{269BF1AF-3BE0-B94A-9A51-76C563E82357}" type="presParOf" srcId="{7B2E6489-86FE-C148-802C-0AA821C50A73}" destId="{A14DFAC5-3A25-BA42-90B7-D2A2EB723D8E}" srcOrd="0" destOrd="0" presId="urn:microsoft.com/office/officeart/2005/8/layout/lProcess3"/>
    <dgm:cxn modelId="{A5B39BFC-D7DA-AC46-B6C6-72A11E36078E}" type="presParOf" srcId="{7B2E6489-86FE-C148-802C-0AA821C50A73}" destId="{F1BCB365-61C3-D740-8CAE-39A2DF096D68}" srcOrd="1" destOrd="0" presId="urn:microsoft.com/office/officeart/2005/8/layout/lProcess3"/>
    <dgm:cxn modelId="{F5E97566-93B1-1344-B938-DC134FE87F60}" type="presParOf" srcId="{7B2E6489-86FE-C148-802C-0AA821C50A73}" destId="{7916CB4B-1641-FD43-A365-3E06F23F79D3}" srcOrd="2" destOrd="0" presId="urn:microsoft.com/office/officeart/2005/8/layout/lProcess3"/>
    <dgm:cxn modelId="{9F3A2BA1-A957-AD46-B3AE-6CB42E0F25E5}" type="presParOf" srcId="{60064F0C-CD08-2D46-96D1-BC2C08B1D100}" destId="{AE33DD24-02EA-EA4F-8699-736E55C335A8}" srcOrd="3" destOrd="0" presId="urn:microsoft.com/office/officeart/2005/8/layout/lProcess3"/>
    <dgm:cxn modelId="{0670CD4A-5087-2D4C-A30C-A19B51E0EE8E}" type="presParOf" srcId="{60064F0C-CD08-2D46-96D1-BC2C08B1D100}" destId="{45CC008D-545D-5948-A5D6-80E06816ADC8}" srcOrd="4" destOrd="0" presId="urn:microsoft.com/office/officeart/2005/8/layout/lProcess3"/>
    <dgm:cxn modelId="{5A10DF7E-04BB-DB44-A055-F81FC54A3B92}" type="presParOf" srcId="{45CC008D-545D-5948-A5D6-80E06816ADC8}" destId="{81728553-D06B-7D46-B9E5-7458C14A26B4}" srcOrd="0" destOrd="0" presId="urn:microsoft.com/office/officeart/2005/8/layout/lProcess3"/>
    <dgm:cxn modelId="{74FD349B-D0F2-7542-888D-84E657984E91}" type="presParOf" srcId="{45CC008D-545D-5948-A5D6-80E06816ADC8}" destId="{DBE93EAE-97AB-FC48-877B-D3E622C645C0}" srcOrd="1" destOrd="0" presId="urn:microsoft.com/office/officeart/2005/8/layout/lProcess3"/>
    <dgm:cxn modelId="{5C2CC637-1A4E-CD4D-A3F1-9A2C0EFF26F5}" type="presParOf" srcId="{45CC008D-545D-5948-A5D6-80E06816ADC8}" destId="{71C34FA6-5EF4-754C-B026-C802C6CD0A24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84DEF3-BC21-254A-8C4A-2B02DAA9738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DA5119-97A7-4145-A594-883C912D1BD5}">
      <dgm:prSet custT="1"/>
      <dgm:spPr/>
      <dgm:t>
        <a:bodyPr/>
        <a:lstStyle/>
        <a:p>
          <a:pPr algn="l"/>
          <a:r>
            <a:rPr lang="de-DE" sz="1800" dirty="0" err="1"/>
            <a:t>Finding</a:t>
          </a:r>
          <a:r>
            <a:rPr lang="de-DE" sz="1800" dirty="0"/>
            <a:t> </a:t>
          </a:r>
          <a:r>
            <a:rPr lang="de-DE" sz="1800" dirty="0" err="1"/>
            <a:t>the</a:t>
          </a:r>
          <a:r>
            <a:rPr lang="de-DE" sz="1800" dirty="0"/>
            <a:t> </a:t>
          </a:r>
          <a:r>
            <a:rPr lang="de-DE" sz="1800" dirty="0" err="1"/>
            <a:t>right</a:t>
          </a:r>
          <a:r>
            <a:rPr lang="de-DE" sz="1800" dirty="0"/>
            <a:t> </a:t>
          </a:r>
          <a:r>
            <a:rPr lang="de-DE" sz="1800" dirty="0" err="1"/>
            <a:t>ideas</a:t>
          </a:r>
          <a:r>
            <a:rPr lang="de-DE" sz="1800" dirty="0"/>
            <a:t> </a:t>
          </a:r>
          <a:r>
            <a:rPr lang="de-DE" sz="1800" dirty="0" err="1"/>
            <a:t>to</a:t>
          </a:r>
          <a:r>
            <a:rPr lang="de-DE" sz="1800" dirty="0"/>
            <a:t> </a:t>
          </a:r>
          <a:r>
            <a:rPr lang="de-DE" sz="1800" dirty="0" err="1"/>
            <a:t>explore</a:t>
          </a:r>
          <a:endParaRPr lang="en-US" sz="1800" dirty="0"/>
        </a:p>
      </dgm:t>
    </dgm:pt>
    <dgm:pt modelId="{C4989BDC-B748-9E4D-A71C-1A64BBDF517E}" type="parTrans" cxnId="{681E2A88-0FED-D44F-88CA-C14C935A90DA}">
      <dgm:prSet/>
      <dgm:spPr/>
      <dgm:t>
        <a:bodyPr/>
        <a:lstStyle/>
        <a:p>
          <a:endParaRPr lang="en-US"/>
        </a:p>
      </dgm:t>
    </dgm:pt>
    <dgm:pt modelId="{68E931BE-027F-3C49-9A5F-CCE721B0E9A4}" type="sibTrans" cxnId="{681E2A88-0FED-D44F-88CA-C14C935A90DA}">
      <dgm:prSet/>
      <dgm:spPr/>
      <dgm:t>
        <a:bodyPr/>
        <a:lstStyle/>
        <a:p>
          <a:endParaRPr lang="en-US"/>
        </a:p>
      </dgm:t>
    </dgm:pt>
    <dgm:pt modelId="{AE700EB4-D0A9-DC46-9DD2-CC3BB8525A30}">
      <dgm:prSet custT="1"/>
      <dgm:spPr/>
      <dgm:t>
        <a:bodyPr/>
        <a:lstStyle/>
        <a:p>
          <a:pPr algn="l"/>
          <a:r>
            <a:rPr lang="de-DE" sz="1800" dirty="0"/>
            <a:t>Working </a:t>
          </a:r>
          <a:r>
            <a:rPr lang="de-DE" sz="1800" dirty="0" err="1"/>
            <a:t>with</a:t>
          </a:r>
          <a:r>
            <a:rPr lang="de-DE" sz="1800" dirty="0"/>
            <a:t> German </a:t>
          </a:r>
          <a:r>
            <a:rPr lang="de-DE" sz="1800" dirty="0" err="1"/>
            <a:t>text</a:t>
          </a:r>
          <a:r>
            <a:rPr lang="de-DE" sz="1800" dirty="0"/>
            <a:t> </a:t>
          </a:r>
          <a:r>
            <a:rPr lang="de-DE" sz="1800" dirty="0" err="1"/>
            <a:t>data</a:t>
          </a:r>
          <a:endParaRPr lang="en-US" sz="1800" dirty="0"/>
        </a:p>
      </dgm:t>
    </dgm:pt>
    <dgm:pt modelId="{B278DC89-6BB8-6644-B53F-9B2781EA6A79}" type="parTrans" cxnId="{A915A15E-A1B5-4047-AB09-56D7E4D6ED7E}">
      <dgm:prSet/>
      <dgm:spPr/>
      <dgm:t>
        <a:bodyPr/>
        <a:lstStyle/>
        <a:p>
          <a:endParaRPr lang="en-US"/>
        </a:p>
      </dgm:t>
    </dgm:pt>
    <dgm:pt modelId="{65B6AE08-A9D8-C647-AC9B-4D4CF50D2B3B}" type="sibTrans" cxnId="{A915A15E-A1B5-4047-AB09-56D7E4D6ED7E}">
      <dgm:prSet/>
      <dgm:spPr/>
      <dgm:t>
        <a:bodyPr/>
        <a:lstStyle/>
        <a:p>
          <a:endParaRPr lang="en-US"/>
        </a:p>
      </dgm:t>
    </dgm:pt>
    <dgm:pt modelId="{A6AA45D0-EEB2-F343-9841-1708937C85AD}">
      <dgm:prSet custT="1"/>
      <dgm:spPr/>
      <dgm:t>
        <a:bodyPr/>
        <a:lstStyle/>
        <a:p>
          <a:r>
            <a:rPr lang="en-GB" sz="3600" dirty="0"/>
            <a:t>3</a:t>
          </a:r>
          <a:endParaRPr lang="en-US" sz="3600" dirty="0"/>
        </a:p>
      </dgm:t>
    </dgm:pt>
    <dgm:pt modelId="{F5B330D8-5AEF-7443-ADE7-32EA014E10D8}" type="parTrans" cxnId="{52B1A8ED-A5D8-FD40-8DC8-CDEFF9A0E5E5}">
      <dgm:prSet/>
      <dgm:spPr/>
      <dgm:t>
        <a:bodyPr/>
        <a:lstStyle/>
        <a:p>
          <a:endParaRPr lang="en-US"/>
        </a:p>
      </dgm:t>
    </dgm:pt>
    <dgm:pt modelId="{A8A9073E-2F62-584E-A176-A9F98FA9697B}" type="sibTrans" cxnId="{52B1A8ED-A5D8-FD40-8DC8-CDEFF9A0E5E5}">
      <dgm:prSet/>
      <dgm:spPr/>
      <dgm:t>
        <a:bodyPr/>
        <a:lstStyle/>
        <a:p>
          <a:endParaRPr lang="en-US"/>
        </a:p>
      </dgm:t>
    </dgm:pt>
    <dgm:pt modelId="{D49809A3-02FE-7841-A3FD-226F5A43C112}">
      <dgm:prSet custT="1"/>
      <dgm:spPr/>
      <dgm:t>
        <a:bodyPr/>
        <a:lstStyle/>
        <a:p>
          <a:pPr algn="l"/>
          <a:r>
            <a:rPr lang="de-DE" sz="1800" dirty="0"/>
            <a:t>RSS </a:t>
          </a:r>
          <a:r>
            <a:rPr lang="de-DE" sz="1800" dirty="0" err="1"/>
            <a:t>feeds</a:t>
          </a:r>
          <a:r>
            <a:rPr lang="de-DE" sz="1800" dirty="0"/>
            <a:t> </a:t>
          </a:r>
          <a:r>
            <a:rPr lang="de-DE" sz="1800" dirty="0" err="1"/>
            <a:t>as</a:t>
          </a:r>
          <a:r>
            <a:rPr lang="de-DE" sz="1800" dirty="0"/>
            <a:t> </a:t>
          </a:r>
          <a:r>
            <a:rPr lang="de-DE" sz="1800" dirty="0" err="1"/>
            <a:t>well</a:t>
          </a:r>
          <a:r>
            <a:rPr lang="de-DE" sz="1800" dirty="0"/>
            <a:t> </a:t>
          </a:r>
          <a:r>
            <a:rPr lang="de-DE" sz="1800" dirty="0" err="1"/>
            <a:t>as</a:t>
          </a:r>
          <a:r>
            <a:rPr lang="de-DE" sz="1800" dirty="0"/>
            <a:t> Tweets </a:t>
          </a:r>
          <a:r>
            <a:rPr lang="de-DE" sz="1800" dirty="0" err="1"/>
            <a:t>provide</a:t>
          </a:r>
          <a:r>
            <a:rPr lang="de-DE" sz="1800" dirty="0"/>
            <a:t> </a:t>
          </a:r>
          <a:r>
            <a:rPr lang="de-DE" sz="1800" dirty="0" err="1"/>
            <a:t>little</a:t>
          </a:r>
          <a:r>
            <a:rPr lang="de-DE" sz="1800" dirty="0"/>
            <a:t> </a:t>
          </a:r>
          <a:r>
            <a:rPr lang="de-DE" sz="1800" dirty="0" err="1"/>
            <a:t>text</a:t>
          </a:r>
          <a:r>
            <a:rPr lang="de-DE" sz="1800" dirty="0"/>
            <a:t> </a:t>
          </a:r>
          <a:r>
            <a:rPr lang="de-DE" sz="1800" dirty="0" err="1"/>
            <a:t>to</a:t>
          </a:r>
          <a:r>
            <a:rPr lang="de-DE" sz="1800" dirty="0"/>
            <a:t> </a:t>
          </a:r>
          <a:r>
            <a:rPr lang="de-DE" sz="1800" dirty="0" err="1"/>
            <a:t>analyse</a:t>
          </a:r>
          <a:endParaRPr lang="en-US" sz="1800" dirty="0"/>
        </a:p>
      </dgm:t>
    </dgm:pt>
    <dgm:pt modelId="{4E004097-B8C8-D84D-9A40-4F23F61B274A}" type="parTrans" cxnId="{6079AF0B-41F4-D64D-BAF8-A9868A899D05}">
      <dgm:prSet/>
      <dgm:spPr/>
      <dgm:t>
        <a:bodyPr/>
        <a:lstStyle/>
        <a:p>
          <a:endParaRPr lang="en-US"/>
        </a:p>
      </dgm:t>
    </dgm:pt>
    <dgm:pt modelId="{90F0470E-B48F-E648-BE7C-DE8458E49051}" type="sibTrans" cxnId="{6079AF0B-41F4-D64D-BAF8-A9868A899D05}">
      <dgm:prSet/>
      <dgm:spPr/>
      <dgm:t>
        <a:bodyPr/>
        <a:lstStyle/>
        <a:p>
          <a:endParaRPr lang="en-US"/>
        </a:p>
      </dgm:t>
    </dgm:pt>
    <dgm:pt modelId="{88B4045B-40E9-5643-B4AC-E2A9FF8245C8}">
      <dgm:prSet custT="1"/>
      <dgm:spPr/>
      <dgm:t>
        <a:bodyPr/>
        <a:lstStyle/>
        <a:p>
          <a:r>
            <a:rPr lang="en-GB" sz="3600" dirty="0"/>
            <a:t>4</a:t>
          </a:r>
          <a:endParaRPr lang="en-US" sz="3600" dirty="0"/>
        </a:p>
      </dgm:t>
    </dgm:pt>
    <dgm:pt modelId="{E8178C6A-942A-6A4B-AE7B-0F5DCA437813}" type="parTrans" cxnId="{AB7E0970-AB89-1648-B518-7D3284EAA07D}">
      <dgm:prSet/>
      <dgm:spPr/>
      <dgm:t>
        <a:bodyPr/>
        <a:lstStyle/>
        <a:p>
          <a:endParaRPr lang="en-US"/>
        </a:p>
      </dgm:t>
    </dgm:pt>
    <dgm:pt modelId="{B860C841-BF5F-6E4B-8AAF-74937818CC97}" type="sibTrans" cxnId="{AB7E0970-AB89-1648-B518-7D3284EAA07D}">
      <dgm:prSet/>
      <dgm:spPr/>
      <dgm:t>
        <a:bodyPr/>
        <a:lstStyle/>
        <a:p>
          <a:endParaRPr lang="en-US"/>
        </a:p>
      </dgm:t>
    </dgm:pt>
    <dgm:pt modelId="{5A3672C9-D15E-CF4A-8EF9-F7F885AB1E13}">
      <dgm:prSet custT="1"/>
      <dgm:spPr/>
      <dgm:t>
        <a:bodyPr/>
        <a:lstStyle/>
        <a:p>
          <a:pPr algn="l"/>
          <a:r>
            <a:rPr lang="de-DE" sz="1800" dirty="0" err="1"/>
            <a:t>Collecting</a:t>
          </a:r>
          <a:r>
            <a:rPr lang="de-DE" sz="1800" dirty="0"/>
            <a:t> </a:t>
          </a:r>
          <a:r>
            <a:rPr lang="de-DE" sz="1800" dirty="0" err="1"/>
            <a:t>data</a:t>
          </a:r>
          <a:r>
            <a:rPr lang="de-DE" sz="1800" dirty="0"/>
            <a:t> </a:t>
          </a:r>
          <a:r>
            <a:rPr lang="de-DE" sz="1800" dirty="0" err="1"/>
            <a:t>over</a:t>
          </a:r>
          <a:r>
            <a:rPr lang="de-DE" sz="1800" dirty="0"/>
            <a:t> a </a:t>
          </a:r>
          <a:r>
            <a:rPr lang="de-DE" sz="1800" dirty="0" err="1"/>
            <a:t>longer</a:t>
          </a:r>
          <a:r>
            <a:rPr lang="de-DE" sz="1800" dirty="0"/>
            <a:t> </a:t>
          </a:r>
          <a:r>
            <a:rPr lang="de-DE" sz="1800" dirty="0" err="1"/>
            <a:t>period</a:t>
          </a:r>
          <a:r>
            <a:rPr lang="de-DE" sz="1800" dirty="0"/>
            <a:t> </a:t>
          </a:r>
          <a:r>
            <a:rPr lang="de-DE" sz="1800" dirty="0" err="1"/>
            <a:t>of</a:t>
          </a:r>
          <a:r>
            <a:rPr lang="de-DE" sz="1800" dirty="0"/>
            <a:t> time</a:t>
          </a:r>
          <a:endParaRPr lang="en-US" sz="1800" dirty="0"/>
        </a:p>
      </dgm:t>
    </dgm:pt>
    <dgm:pt modelId="{C6085C75-0DE9-2947-9612-69BD24C082DD}" type="parTrans" cxnId="{7B84CAF9-7888-A544-A8AA-B89E14052807}">
      <dgm:prSet/>
      <dgm:spPr/>
      <dgm:t>
        <a:bodyPr/>
        <a:lstStyle/>
        <a:p>
          <a:endParaRPr lang="en-US"/>
        </a:p>
      </dgm:t>
    </dgm:pt>
    <dgm:pt modelId="{34ADEAC9-720D-614F-83CF-67AE5BCDF67C}" type="sibTrans" cxnId="{7B84CAF9-7888-A544-A8AA-B89E14052807}">
      <dgm:prSet/>
      <dgm:spPr/>
      <dgm:t>
        <a:bodyPr/>
        <a:lstStyle/>
        <a:p>
          <a:endParaRPr lang="en-US"/>
        </a:p>
      </dgm:t>
    </dgm:pt>
    <dgm:pt modelId="{555E3FE8-C6C6-7F4D-8EE8-3F9F2CC5C82E}">
      <dgm:prSet custT="1"/>
      <dgm:spPr/>
      <dgm:t>
        <a:bodyPr/>
        <a:lstStyle/>
        <a:p>
          <a:r>
            <a:rPr lang="en-US" sz="3600" dirty="0"/>
            <a:t>1</a:t>
          </a:r>
        </a:p>
      </dgm:t>
    </dgm:pt>
    <dgm:pt modelId="{FE36FC50-8B1E-DA4A-94F0-1E3A7B32904D}" type="parTrans" cxnId="{4ED80D30-1658-EF44-9E24-C9AC3A50E9DF}">
      <dgm:prSet/>
      <dgm:spPr/>
      <dgm:t>
        <a:bodyPr/>
        <a:lstStyle/>
        <a:p>
          <a:endParaRPr lang="en-US"/>
        </a:p>
      </dgm:t>
    </dgm:pt>
    <dgm:pt modelId="{CC8C1C22-BADF-F848-AB30-A146922CBEA2}" type="sibTrans" cxnId="{4ED80D30-1658-EF44-9E24-C9AC3A50E9DF}">
      <dgm:prSet/>
      <dgm:spPr/>
      <dgm:t>
        <a:bodyPr/>
        <a:lstStyle/>
        <a:p>
          <a:endParaRPr lang="en-US"/>
        </a:p>
      </dgm:t>
    </dgm:pt>
    <dgm:pt modelId="{101CD2D0-EF90-D945-90BC-A0ACB0F77A6F}">
      <dgm:prSet custT="1"/>
      <dgm:spPr/>
      <dgm:t>
        <a:bodyPr/>
        <a:lstStyle/>
        <a:p>
          <a:r>
            <a:rPr lang="en-US" sz="3600" dirty="0"/>
            <a:t>2</a:t>
          </a:r>
        </a:p>
      </dgm:t>
    </dgm:pt>
    <dgm:pt modelId="{F79A5E24-FE02-124F-9B1E-3B81F46B7940}" type="parTrans" cxnId="{47BDB5D5-3B73-FE46-9502-ABE701AFD280}">
      <dgm:prSet/>
      <dgm:spPr/>
      <dgm:t>
        <a:bodyPr/>
        <a:lstStyle/>
        <a:p>
          <a:endParaRPr lang="en-US"/>
        </a:p>
      </dgm:t>
    </dgm:pt>
    <dgm:pt modelId="{E86F340B-7468-0048-BA6B-DFCCBE646E82}" type="sibTrans" cxnId="{47BDB5D5-3B73-FE46-9502-ABE701AFD280}">
      <dgm:prSet/>
      <dgm:spPr/>
      <dgm:t>
        <a:bodyPr/>
        <a:lstStyle/>
        <a:p>
          <a:endParaRPr lang="en-US"/>
        </a:p>
      </dgm:t>
    </dgm:pt>
    <dgm:pt modelId="{60064F0C-CD08-2D46-96D1-BC2C08B1D100}" type="pres">
      <dgm:prSet presAssocID="{7384DEF3-BC21-254A-8C4A-2B02DAA9738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616AB5A-C16A-6242-958C-D145A2BC3BFE}" type="pres">
      <dgm:prSet presAssocID="{555E3FE8-C6C6-7F4D-8EE8-3F9F2CC5C82E}" presName="horFlow" presStyleCnt="0"/>
      <dgm:spPr/>
    </dgm:pt>
    <dgm:pt modelId="{EF734A86-3190-E247-88C0-E9CFA91A9B89}" type="pres">
      <dgm:prSet presAssocID="{555E3FE8-C6C6-7F4D-8EE8-3F9F2CC5C82E}" presName="bigChev" presStyleLbl="node1" presStyleIdx="0" presStyleCnt="4" custScaleX="67106" custScaleY="97962"/>
      <dgm:spPr/>
    </dgm:pt>
    <dgm:pt modelId="{CC5FFDEB-344A-634A-86A6-3C4149C419F4}" type="pres">
      <dgm:prSet presAssocID="{C4989BDC-B748-9E4D-A71C-1A64BBDF517E}" presName="parTrans" presStyleCnt="0"/>
      <dgm:spPr/>
    </dgm:pt>
    <dgm:pt modelId="{1C4801A3-2AE9-074F-B138-7B5BE5CD5F1C}" type="pres">
      <dgm:prSet presAssocID="{12DA5119-97A7-4145-A594-883C912D1BD5}" presName="node" presStyleLbl="alignAccFollowNode1" presStyleIdx="0" presStyleCnt="4" custScaleX="407179" custScaleY="106538">
        <dgm:presLayoutVars>
          <dgm:bulletEnabled val="1"/>
        </dgm:presLayoutVars>
      </dgm:prSet>
      <dgm:spPr/>
    </dgm:pt>
    <dgm:pt modelId="{24589DA0-C9A0-7A47-9A5C-C946D2AB0CF1}" type="pres">
      <dgm:prSet presAssocID="{555E3FE8-C6C6-7F4D-8EE8-3F9F2CC5C82E}" presName="vSp" presStyleCnt="0"/>
      <dgm:spPr/>
    </dgm:pt>
    <dgm:pt modelId="{7B2E6489-86FE-C148-802C-0AA821C50A73}" type="pres">
      <dgm:prSet presAssocID="{101CD2D0-EF90-D945-90BC-A0ACB0F77A6F}" presName="horFlow" presStyleCnt="0"/>
      <dgm:spPr/>
    </dgm:pt>
    <dgm:pt modelId="{A14DFAC5-3A25-BA42-90B7-D2A2EB723D8E}" type="pres">
      <dgm:prSet presAssocID="{101CD2D0-EF90-D945-90BC-A0ACB0F77A6F}" presName="bigChev" presStyleLbl="node1" presStyleIdx="1" presStyleCnt="4" custScaleX="67106" custScaleY="97962"/>
      <dgm:spPr/>
    </dgm:pt>
    <dgm:pt modelId="{F1BCB365-61C3-D740-8CAE-39A2DF096D68}" type="pres">
      <dgm:prSet presAssocID="{B278DC89-6BB8-6644-B53F-9B2781EA6A79}" presName="parTrans" presStyleCnt="0"/>
      <dgm:spPr/>
    </dgm:pt>
    <dgm:pt modelId="{7916CB4B-1641-FD43-A365-3E06F23F79D3}" type="pres">
      <dgm:prSet presAssocID="{AE700EB4-D0A9-DC46-9DD2-CC3BB8525A30}" presName="node" presStyleLbl="alignAccFollowNode1" presStyleIdx="1" presStyleCnt="4" custScaleX="407179" custScaleY="106538">
        <dgm:presLayoutVars>
          <dgm:bulletEnabled val="1"/>
        </dgm:presLayoutVars>
      </dgm:prSet>
      <dgm:spPr/>
    </dgm:pt>
    <dgm:pt modelId="{AE33DD24-02EA-EA4F-8699-736E55C335A8}" type="pres">
      <dgm:prSet presAssocID="{101CD2D0-EF90-D945-90BC-A0ACB0F77A6F}" presName="vSp" presStyleCnt="0"/>
      <dgm:spPr/>
    </dgm:pt>
    <dgm:pt modelId="{E7B92EF6-2D23-EB46-AEA0-A8F2C67DBC24}" type="pres">
      <dgm:prSet presAssocID="{A6AA45D0-EEB2-F343-9841-1708937C85AD}" presName="horFlow" presStyleCnt="0"/>
      <dgm:spPr/>
    </dgm:pt>
    <dgm:pt modelId="{7CCDB5A9-5FD2-8D42-94CA-95F1AC4F037F}" type="pres">
      <dgm:prSet presAssocID="{A6AA45D0-EEB2-F343-9841-1708937C85AD}" presName="bigChev" presStyleLbl="node1" presStyleIdx="2" presStyleCnt="4" custScaleX="67106" custScaleY="97962"/>
      <dgm:spPr/>
    </dgm:pt>
    <dgm:pt modelId="{4B674352-54F3-CB4D-9952-22A3C822D690}" type="pres">
      <dgm:prSet presAssocID="{4E004097-B8C8-D84D-9A40-4F23F61B274A}" presName="parTrans" presStyleCnt="0"/>
      <dgm:spPr/>
    </dgm:pt>
    <dgm:pt modelId="{A22AA05A-DB01-C141-BE54-C9DB11880091}" type="pres">
      <dgm:prSet presAssocID="{D49809A3-02FE-7841-A3FD-226F5A43C112}" presName="node" presStyleLbl="alignAccFollowNode1" presStyleIdx="2" presStyleCnt="4" custScaleX="407179" custScaleY="106538">
        <dgm:presLayoutVars>
          <dgm:bulletEnabled val="1"/>
        </dgm:presLayoutVars>
      </dgm:prSet>
      <dgm:spPr/>
    </dgm:pt>
    <dgm:pt modelId="{98F043F8-3F06-6341-BA9C-9927CA84D7AB}" type="pres">
      <dgm:prSet presAssocID="{A6AA45D0-EEB2-F343-9841-1708937C85AD}" presName="vSp" presStyleCnt="0"/>
      <dgm:spPr/>
    </dgm:pt>
    <dgm:pt modelId="{45CC008D-545D-5948-A5D6-80E06816ADC8}" type="pres">
      <dgm:prSet presAssocID="{88B4045B-40E9-5643-B4AC-E2A9FF8245C8}" presName="horFlow" presStyleCnt="0"/>
      <dgm:spPr/>
    </dgm:pt>
    <dgm:pt modelId="{81728553-D06B-7D46-B9E5-7458C14A26B4}" type="pres">
      <dgm:prSet presAssocID="{88B4045B-40E9-5643-B4AC-E2A9FF8245C8}" presName="bigChev" presStyleLbl="node1" presStyleIdx="3" presStyleCnt="4" custScaleX="67106" custScaleY="97962"/>
      <dgm:spPr/>
    </dgm:pt>
    <dgm:pt modelId="{DBE93EAE-97AB-FC48-877B-D3E622C645C0}" type="pres">
      <dgm:prSet presAssocID="{C6085C75-0DE9-2947-9612-69BD24C082DD}" presName="parTrans" presStyleCnt="0"/>
      <dgm:spPr/>
    </dgm:pt>
    <dgm:pt modelId="{71C34FA6-5EF4-754C-B026-C802C6CD0A24}" type="pres">
      <dgm:prSet presAssocID="{5A3672C9-D15E-CF4A-8EF9-F7F885AB1E13}" presName="node" presStyleLbl="alignAccFollowNode1" presStyleIdx="3" presStyleCnt="4" custScaleX="407179" custScaleY="106538">
        <dgm:presLayoutVars>
          <dgm:bulletEnabled val="1"/>
        </dgm:presLayoutVars>
      </dgm:prSet>
      <dgm:spPr/>
    </dgm:pt>
  </dgm:ptLst>
  <dgm:cxnLst>
    <dgm:cxn modelId="{6079AF0B-41F4-D64D-BAF8-A9868A899D05}" srcId="{A6AA45D0-EEB2-F343-9841-1708937C85AD}" destId="{D49809A3-02FE-7841-A3FD-226F5A43C112}" srcOrd="0" destOrd="0" parTransId="{4E004097-B8C8-D84D-9A40-4F23F61B274A}" sibTransId="{90F0470E-B48F-E648-BE7C-DE8458E49051}"/>
    <dgm:cxn modelId="{4ED4C126-690B-2746-9102-B6C3BAF038AD}" type="presOf" srcId="{12DA5119-97A7-4145-A594-883C912D1BD5}" destId="{1C4801A3-2AE9-074F-B138-7B5BE5CD5F1C}" srcOrd="0" destOrd="0" presId="urn:microsoft.com/office/officeart/2005/8/layout/lProcess3"/>
    <dgm:cxn modelId="{4ED80D30-1658-EF44-9E24-C9AC3A50E9DF}" srcId="{7384DEF3-BC21-254A-8C4A-2B02DAA97380}" destId="{555E3FE8-C6C6-7F4D-8EE8-3F9F2CC5C82E}" srcOrd="0" destOrd="0" parTransId="{FE36FC50-8B1E-DA4A-94F0-1E3A7B32904D}" sibTransId="{CC8C1C22-BADF-F848-AB30-A146922CBEA2}"/>
    <dgm:cxn modelId="{FAC93737-5CE5-6C4B-81CB-323B96B0DEF9}" type="presOf" srcId="{D49809A3-02FE-7841-A3FD-226F5A43C112}" destId="{A22AA05A-DB01-C141-BE54-C9DB11880091}" srcOrd="0" destOrd="0" presId="urn:microsoft.com/office/officeart/2005/8/layout/lProcess3"/>
    <dgm:cxn modelId="{7633DC50-B316-FB44-9ADF-230F77011822}" type="presOf" srcId="{555E3FE8-C6C6-7F4D-8EE8-3F9F2CC5C82E}" destId="{EF734A86-3190-E247-88C0-E9CFA91A9B89}" srcOrd="0" destOrd="0" presId="urn:microsoft.com/office/officeart/2005/8/layout/lProcess3"/>
    <dgm:cxn modelId="{A915A15E-A1B5-4047-AB09-56D7E4D6ED7E}" srcId="{101CD2D0-EF90-D945-90BC-A0ACB0F77A6F}" destId="{AE700EB4-D0A9-DC46-9DD2-CC3BB8525A30}" srcOrd="0" destOrd="0" parTransId="{B278DC89-6BB8-6644-B53F-9B2781EA6A79}" sibTransId="{65B6AE08-A9D8-C647-AC9B-4D4CF50D2B3B}"/>
    <dgm:cxn modelId="{AB7E0970-AB89-1648-B518-7D3284EAA07D}" srcId="{7384DEF3-BC21-254A-8C4A-2B02DAA97380}" destId="{88B4045B-40E9-5643-B4AC-E2A9FF8245C8}" srcOrd="3" destOrd="0" parTransId="{E8178C6A-942A-6A4B-AE7B-0F5DCA437813}" sibTransId="{B860C841-BF5F-6E4B-8AAF-74937818CC97}"/>
    <dgm:cxn modelId="{7FB89D84-4615-654E-B57E-D6AAFB1D5D27}" type="presOf" srcId="{7384DEF3-BC21-254A-8C4A-2B02DAA97380}" destId="{60064F0C-CD08-2D46-96D1-BC2C08B1D100}" srcOrd="0" destOrd="0" presId="urn:microsoft.com/office/officeart/2005/8/layout/lProcess3"/>
    <dgm:cxn modelId="{681E2A88-0FED-D44F-88CA-C14C935A90DA}" srcId="{555E3FE8-C6C6-7F4D-8EE8-3F9F2CC5C82E}" destId="{12DA5119-97A7-4145-A594-883C912D1BD5}" srcOrd="0" destOrd="0" parTransId="{C4989BDC-B748-9E4D-A71C-1A64BBDF517E}" sibTransId="{68E931BE-027F-3C49-9A5F-CCE721B0E9A4}"/>
    <dgm:cxn modelId="{FEC1C88C-47DD-B343-A490-E003FD91993F}" type="presOf" srcId="{AE700EB4-D0A9-DC46-9DD2-CC3BB8525A30}" destId="{7916CB4B-1641-FD43-A365-3E06F23F79D3}" srcOrd="0" destOrd="0" presId="urn:microsoft.com/office/officeart/2005/8/layout/lProcess3"/>
    <dgm:cxn modelId="{7504C890-5C2F-E24E-9831-F0C355FBF8CD}" type="presOf" srcId="{88B4045B-40E9-5643-B4AC-E2A9FF8245C8}" destId="{81728553-D06B-7D46-B9E5-7458C14A26B4}" srcOrd="0" destOrd="0" presId="urn:microsoft.com/office/officeart/2005/8/layout/lProcess3"/>
    <dgm:cxn modelId="{B624DBC3-BEE9-F547-A0B7-ABA2BC9ED1AF}" type="presOf" srcId="{5A3672C9-D15E-CF4A-8EF9-F7F885AB1E13}" destId="{71C34FA6-5EF4-754C-B026-C802C6CD0A24}" srcOrd="0" destOrd="0" presId="urn:microsoft.com/office/officeart/2005/8/layout/lProcess3"/>
    <dgm:cxn modelId="{47BDB5D5-3B73-FE46-9502-ABE701AFD280}" srcId="{7384DEF3-BC21-254A-8C4A-2B02DAA97380}" destId="{101CD2D0-EF90-D945-90BC-A0ACB0F77A6F}" srcOrd="1" destOrd="0" parTransId="{F79A5E24-FE02-124F-9B1E-3B81F46B7940}" sibTransId="{E86F340B-7468-0048-BA6B-DFCCBE646E82}"/>
    <dgm:cxn modelId="{52B1A8ED-A5D8-FD40-8DC8-CDEFF9A0E5E5}" srcId="{7384DEF3-BC21-254A-8C4A-2B02DAA97380}" destId="{A6AA45D0-EEB2-F343-9841-1708937C85AD}" srcOrd="2" destOrd="0" parTransId="{F5B330D8-5AEF-7443-ADE7-32EA014E10D8}" sibTransId="{A8A9073E-2F62-584E-A176-A9F98FA9697B}"/>
    <dgm:cxn modelId="{31307FF6-DF94-314F-AC6F-A494FCD883AD}" type="presOf" srcId="{A6AA45D0-EEB2-F343-9841-1708937C85AD}" destId="{7CCDB5A9-5FD2-8D42-94CA-95F1AC4F037F}" srcOrd="0" destOrd="0" presId="urn:microsoft.com/office/officeart/2005/8/layout/lProcess3"/>
    <dgm:cxn modelId="{7B84CAF9-7888-A544-A8AA-B89E14052807}" srcId="{88B4045B-40E9-5643-B4AC-E2A9FF8245C8}" destId="{5A3672C9-D15E-CF4A-8EF9-F7F885AB1E13}" srcOrd="0" destOrd="0" parTransId="{C6085C75-0DE9-2947-9612-69BD24C082DD}" sibTransId="{34ADEAC9-720D-614F-83CF-67AE5BCDF67C}"/>
    <dgm:cxn modelId="{89E612FE-2FA7-864F-940F-D375BB075826}" type="presOf" srcId="{101CD2D0-EF90-D945-90BC-A0ACB0F77A6F}" destId="{A14DFAC5-3A25-BA42-90B7-D2A2EB723D8E}" srcOrd="0" destOrd="0" presId="urn:microsoft.com/office/officeart/2005/8/layout/lProcess3"/>
    <dgm:cxn modelId="{15641A59-F639-3E40-849E-86B79C29AC4E}" type="presParOf" srcId="{60064F0C-CD08-2D46-96D1-BC2C08B1D100}" destId="{C616AB5A-C16A-6242-958C-D145A2BC3BFE}" srcOrd="0" destOrd="0" presId="urn:microsoft.com/office/officeart/2005/8/layout/lProcess3"/>
    <dgm:cxn modelId="{E1BD004D-1F89-6346-8D5B-AFB2436B4E78}" type="presParOf" srcId="{C616AB5A-C16A-6242-958C-D145A2BC3BFE}" destId="{EF734A86-3190-E247-88C0-E9CFA91A9B89}" srcOrd="0" destOrd="0" presId="urn:microsoft.com/office/officeart/2005/8/layout/lProcess3"/>
    <dgm:cxn modelId="{C28F26A7-EC2B-914A-80F2-EA3D18ED3748}" type="presParOf" srcId="{C616AB5A-C16A-6242-958C-D145A2BC3BFE}" destId="{CC5FFDEB-344A-634A-86A6-3C4149C419F4}" srcOrd="1" destOrd="0" presId="urn:microsoft.com/office/officeart/2005/8/layout/lProcess3"/>
    <dgm:cxn modelId="{BFC27BBE-927C-F549-A72E-8B523EDB18B2}" type="presParOf" srcId="{C616AB5A-C16A-6242-958C-D145A2BC3BFE}" destId="{1C4801A3-2AE9-074F-B138-7B5BE5CD5F1C}" srcOrd="2" destOrd="0" presId="urn:microsoft.com/office/officeart/2005/8/layout/lProcess3"/>
    <dgm:cxn modelId="{3701C583-46C1-EA4D-AB88-9CB957AF479E}" type="presParOf" srcId="{60064F0C-CD08-2D46-96D1-BC2C08B1D100}" destId="{24589DA0-C9A0-7A47-9A5C-C946D2AB0CF1}" srcOrd="1" destOrd="0" presId="urn:microsoft.com/office/officeart/2005/8/layout/lProcess3"/>
    <dgm:cxn modelId="{A2115E8C-D35E-B64E-B16C-28419A6A8CDD}" type="presParOf" srcId="{60064F0C-CD08-2D46-96D1-BC2C08B1D100}" destId="{7B2E6489-86FE-C148-802C-0AA821C50A73}" srcOrd="2" destOrd="0" presId="urn:microsoft.com/office/officeart/2005/8/layout/lProcess3"/>
    <dgm:cxn modelId="{269BF1AF-3BE0-B94A-9A51-76C563E82357}" type="presParOf" srcId="{7B2E6489-86FE-C148-802C-0AA821C50A73}" destId="{A14DFAC5-3A25-BA42-90B7-D2A2EB723D8E}" srcOrd="0" destOrd="0" presId="urn:microsoft.com/office/officeart/2005/8/layout/lProcess3"/>
    <dgm:cxn modelId="{A5B39BFC-D7DA-AC46-B6C6-72A11E36078E}" type="presParOf" srcId="{7B2E6489-86FE-C148-802C-0AA821C50A73}" destId="{F1BCB365-61C3-D740-8CAE-39A2DF096D68}" srcOrd="1" destOrd="0" presId="urn:microsoft.com/office/officeart/2005/8/layout/lProcess3"/>
    <dgm:cxn modelId="{F5E97566-93B1-1344-B938-DC134FE87F60}" type="presParOf" srcId="{7B2E6489-86FE-C148-802C-0AA821C50A73}" destId="{7916CB4B-1641-FD43-A365-3E06F23F79D3}" srcOrd="2" destOrd="0" presId="urn:microsoft.com/office/officeart/2005/8/layout/lProcess3"/>
    <dgm:cxn modelId="{9F3A2BA1-A957-AD46-B3AE-6CB42E0F25E5}" type="presParOf" srcId="{60064F0C-CD08-2D46-96D1-BC2C08B1D100}" destId="{AE33DD24-02EA-EA4F-8699-736E55C335A8}" srcOrd="3" destOrd="0" presId="urn:microsoft.com/office/officeart/2005/8/layout/lProcess3"/>
    <dgm:cxn modelId="{E71BE85B-55DE-2F4F-9FB0-1A35CDC2CB4E}" type="presParOf" srcId="{60064F0C-CD08-2D46-96D1-BC2C08B1D100}" destId="{E7B92EF6-2D23-EB46-AEA0-A8F2C67DBC24}" srcOrd="4" destOrd="0" presId="urn:microsoft.com/office/officeart/2005/8/layout/lProcess3"/>
    <dgm:cxn modelId="{EBD85D52-B38B-0040-B821-08E41B76A9C7}" type="presParOf" srcId="{E7B92EF6-2D23-EB46-AEA0-A8F2C67DBC24}" destId="{7CCDB5A9-5FD2-8D42-94CA-95F1AC4F037F}" srcOrd="0" destOrd="0" presId="urn:microsoft.com/office/officeart/2005/8/layout/lProcess3"/>
    <dgm:cxn modelId="{3E27D5DC-3629-2B48-8410-3855221BB13A}" type="presParOf" srcId="{E7B92EF6-2D23-EB46-AEA0-A8F2C67DBC24}" destId="{4B674352-54F3-CB4D-9952-22A3C822D690}" srcOrd="1" destOrd="0" presId="urn:microsoft.com/office/officeart/2005/8/layout/lProcess3"/>
    <dgm:cxn modelId="{8C367C49-9989-0C41-BF29-00F89EF36A65}" type="presParOf" srcId="{E7B92EF6-2D23-EB46-AEA0-A8F2C67DBC24}" destId="{A22AA05A-DB01-C141-BE54-C9DB11880091}" srcOrd="2" destOrd="0" presId="urn:microsoft.com/office/officeart/2005/8/layout/lProcess3"/>
    <dgm:cxn modelId="{B82BF806-D452-1944-9974-5423AB87CEA3}" type="presParOf" srcId="{60064F0C-CD08-2D46-96D1-BC2C08B1D100}" destId="{98F043F8-3F06-6341-BA9C-9927CA84D7AB}" srcOrd="5" destOrd="0" presId="urn:microsoft.com/office/officeart/2005/8/layout/lProcess3"/>
    <dgm:cxn modelId="{0670CD4A-5087-2D4C-A30C-A19B51E0EE8E}" type="presParOf" srcId="{60064F0C-CD08-2D46-96D1-BC2C08B1D100}" destId="{45CC008D-545D-5948-A5D6-80E06816ADC8}" srcOrd="6" destOrd="0" presId="urn:microsoft.com/office/officeart/2005/8/layout/lProcess3"/>
    <dgm:cxn modelId="{5A10DF7E-04BB-DB44-A055-F81FC54A3B92}" type="presParOf" srcId="{45CC008D-545D-5948-A5D6-80E06816ADC8}" destId="{81728553-D06B-7D46-B9E5-7458C14A26B4}" srcOrd="0" destOrd="0" presId="urn:microsoft.com/office/officeart/2005/8/layout/lProcess3"/>
    <dgm:cxn modelId="{74FD349B-D0F2-7542-888D-84E657984E91}" type="presParOf" srcId="{45CC008D-545D-5948-A5D6-80E06816ADC8}" destId="{DBE93EAE-97AB-FC48-877B-D3E622C645C0}" srcOrd="1" destOrd="0" presId="urn:microsoft.com/office/officeart/2005/8/layout/lProcess3"/>
    <dgm:cxn modelId="{5C2CC637-1A4E-CD4D-A3F1-9A2C0EFF26F5}" type="presParOf" srcId="{45CC008D-545D-5948-A5D6-80E06816ADC8}" destId="{71C34FA6-5EF4-754C-B026-C802C6CD0A24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B3479D-0829-2340-B401-1C6EBF9D3747}" type="doc">
      <dgm:prSet loTypeId="urn:microsoft.com/office/officeart/2005/8/layout/cycle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AED666-2BBC-B84B-9491-1CF1E2B093B9}">
      <dgm:prSet custT="1"/>
      <dgm:spPr/>
      <dgm:t>
        <a:bodyPr/>
        <a:lstStyle/>
        <a:p>
          <a:r>
            <a:rPr lang="de-DE" sz="1800" dirty="0" err="1"/>
            <a:t>Get</a:t>
          </a:r>
          <a:r>
            <a:rPr lang="de-DE" sz="1800" dirty="0"/>
            <a:t> </a:t>
          </a:r>
          <a:r>
            <a:rPr lang="de-DE" sz="1800" dirty="0" err="1"/>
            <a:t>full</a:t>
          </a:r>
          <a:r>
            <a:rPr lang="de-DE" sz="1800" dirty="0"/>
            <a:t> </a:t>
          </a:r>
          <a:r>
            <a:rPr lang="de-DE" sz="1800" dirty="0" err="1"/>
            <a:t>articles</a:t>
          </a:r>
          <a:r>
            <a:rPr lang="de-DE" sz="1800" dirty="0"/>
            <a:t> </a:t>
          </a:r>
          <a:r>
            <a:rPr lang="de-DE" sz="1800" dirty="0" err="1"/>
            <a:t>to</a:t>
          </a:r>
          <a:r>
            <a:rPr lang="de-DE" sz="1800" dirty="0"/>
            <a:t> </a:t>
          </a:r>
          <a:r>
            <a:rPr lang="de-DE" sz="1800" dirty="0" err="1"/>
            <a:t>analyze</a:t>
          </a:r>
          <a:endParaRPr lang="en-US" sz="1800" dirty="0"/>
        </a:p>
      </dgm:t>
    </dgm:pt>
    <dgm:pt modelId="{56AB34F0-266D-7E45-984A-7305040D9A16}" type="parTrans" cxnId="{F1E13760-4680-0448-B53C-EA0EBC62556E}">
      <dgm:prSet/>
      <dgm:spPr/>
      <dgm:t>
        <a:bodyPr/>
        <a:lstStyle/>
        <a:p>
          <a:endParaRPr lang="en-US"/>
        </a:p>
      </dgm:t>
    </dgm:pt>
    <dgm:pt modelId="{FE585A46-8F35-EE4E-BAD1-AFF05FA68B2C}" type="sibTrans" cxnId="{F1E13760-4680-0448-B53C-EA0EBC62556E}">
      <dgm:prSet/>
      <dgm:spPr/>
      <dgm:t>
        <a:bodyPr/>
        <a:lstStyle/>
        <a:p>
          <a:endParaRPr lang="en-US"/>
        </a:p>
      </dgm:t>
    </dgm:pt>
    <dgm:pt modelId="{7601C879-8C29-F748-8081-2724B7628DA8}">
      <dgm:prSet custT="1"/>
      <dgm:spPr/>
      <dgm:t>
        <a:bodyPr/>
        <a:lstStyle/>
        <a:p>
          <a:pPr algn="l"/>
          <a:r>
            <a:rPr lang="en-US" sz="1800" dirty="0" err="1"/>
            <a:t>Perform</a:t>
          </a:r>
          <a:r>
            <a:rPr lang="en-US" sz="1800" dirty="0"/>
            <a:t> </a:t>
          </a:r>
          <a:r>
            <a:rPr lang="en-US" sz="1800" noProof="0" dirty="0"/>
            <a:t>more</a:t>
          </a:r>
          <a:r>
            <a:rPr lang="en-US" sz="1800" dirty="0"/>
            <a:t> </a:t>
          </a:r>
          <a:r>
            <a:rPr lang="en-US" sz="1800" dirty="0" err="1"/>
            <a:t>fine-grained</a:t>
          </a:r>
          <a:r>
            <a:rPr lang="en-US" sz="1800" dirty="0"/>
            <a:t> </a:t>
          </a:r>
          <a:r>
            <a:rPr lang="en-US" sz="1800" dirty="0" err="1"/>
            <a:t>sentiment</a:t>
          </a:r>
          <a:r>
            <a:rPr lang="en-US" sz="1800" dirty="0"/>
            <a:t> </a:t>
          </a:r>
          <a:r>
            <a:rPr lang="en-US" sz="1800" dirty="0" err="1"/>
            <a:t>analysis</a:t>
          </a:r>
          <a:endParaRPr lang="en-US" sz="1800" dirty="0"/>
        </a:p>
      </dgm:t>
    </dgm:pt>
    <dgm:pt modelId="{E64BC6DC-43C5-4848-809E-1E747897246D}" type="parTrans" cxnId="{5583A19E-B725-3B41-81C4-2E7011235AD7}">
      <dgm:prSet/>
      <dgm:spPr/>
      <dgm:t>
        <a:bodyPr/>
        <a:lstStyle/>
        <a:p>
          <a:endParaRPr lang="en-US"/>
        </a:p>
      </dgm:t>
    </dgm:pt>
    <dgm:pt modelId="{D08E0EEC-5BE3-F14F-90D0-9CC61C64696D}" type="sibTrans" cxnId="{5583A19E-B725-3B41-81C4-2E7011235AD7}">
      <dgm:prSet/>
      <dgm:spPr/>
      <dgm:t>
        <a:bodyPr/>
        <a:lstStyle/>
        <a:p>
          <a:endParaRPr lang="en-US"/>
        </a:p>
      </dgm:t>
    </dgm:pt>
    <dgm:pt modelId="{FFC9ACD7-9621-B74D-BD1B-A0359646E41B}">
      <dgm:prSet custT="1"/>
      <dgm:spPr/>
      <dgm:t>
        <a:bodyPr/>
        <a:lstStyle/>
        <a:p>
          <a:r>
            <a:rPr lang="de-DE" sz="1800" dirty="0" err="1"/>
            <a:t>Perform</a:t>
          </a:r>
          <a:r>
            <a:rPr lang="de-DE" sz="1800" dirty="0"/>
            <a:t> Time-</a:t>
          </a:r>
          <a:r>
            <a:rPr lang="de-DE" sz="1800" dirty="0" err="1"/>
            <a:t>lapse</a:t>
          </a:r>
          <a:r>
            <a:rPr lang="de-DE" sz="1800" dirty="0"/>
            <a:t> </a:t>
          </a:r>
          <a:r>
            <a:rPr lang="de-DE" sz="1800" dirty="0" err="1"/>
            <a:t>analysis</a:t>
          </a:r>
          <a:endParaRPr lang="en-US" sz="1800" dirty="0"/>
        </a:p>
      </dgm:t>
    </dgm:pt>
    <dgm:pt modelId="{59F48079-873D-BC46-9D48-DBB2F83B352A}" type="parTrans" cxnId="{378E8B54-B6A0-7748-AFC5-031516B5C01A}">
      <dgm:prSet/>
      <dgm:spPr/>
      <dgm:t>
        <a:bodyPr/>
        <a:lstStyle/>
        <a:p>
          <a:endParaRPr lang="en-US"/>
        </a:p>
      </dgm:t>
    </dgm:pt>
    <dgm:pt modelId="{D516E3B3-E925-0948-9931-1147B806CC43}" type="sibTrans" cxnId="{378E8B54-B6A0-7748-AFC5-031516B5C01A}">
      <dgm:prSet/>
      <dgm:spPr/>
      <dgm:t>
        <a:bodyPr/>
        <a:lstStyle/>
        <a:p>
          <a:endParaRPr lang="en-US"/>
        </a:p>
      </dgm:t>
    </dgm:pt>
    <dgm:pt modelId="{426F46C0-527A-3F49-AA4F-C272B407260C}">
      <dgm:prSet custT="1"/>
      <dgm:spPr/>
      <dgm:t>
        <a:bodyPr/>
        <a:lstStyle/>
        <a:p>
          <a:r>
            <a:rPr lang="en-US" sz="1800" b="1" dirty="0"/>
            <a:t>Data</a:t>
          </a:r>
        </a:p>
      </dgm:t>
    </dgm:pt>
    <dgm:pt modelId="{252715B9-7179-2B49-83A2-F0AF15BFE75A}" type="parTrans" cxnId="{B076CFD9-61E0-564C-AF91-8B73C717D6AA}">
      <dgm:prSet/>
      <dgm:spPr/>
      <dgm:t>
        <a:bodyPr/>
        <a:lstStyle/>
        <a:p>
          <a:endParaRPr lang="en-US"/>
        </a:p>
      </dgm:t>
    </dgm:pt>
    <dgm:pt modelId="{7B23FA39-ED65-864F-B640-8C308AF5B280}" type="sibTrans" cxnId="{B076CFD9-61E0-564C-AF91-8B73C717D6AA}">
      <dgm:prSet/>
      <dgm:spPr/>
      <dgm:t>
        <a:bodyPr/>
        <a:lstStyle/>
        <a:p>
          <a:endParaRPr lang="en-US"/>
        </a:p>
      </dgm:t>
    </dgm:pt>
    <dgm:pt modelId="{24115FC9-9472-9F48-AAF1-774A6F0F9157}">
      <dgm:prSet custT="1"/>
      <dgm:spPr/>
      <dgm:t>
        <a:bodyPr/>
        <a:lstStyle/>
        <a:p>
          <a:r>
            <a:rPr lang="en-US" sz="1800" b="1" dirty="0"/>
            <a:t>Detail</a:t>
          </a:r>
        </a:p>
      </dgm:t>
    </dgm:pt>
    <dgm:pt modelId="{0CC5E320-C015-2E42-96FD-D2F2E0452058}" type="parTrans" cxnId="{3AADB4D1-FC20-EF4D-B4C0-A8D0D742C246}">
      <dgm:prSet/>
      <dgm:spPr/>
      <dgm:t>
        <a:bodyPr/>
        <a:lstStyle/>
        <a:p>
          <a:endParaRPr lang="en-US"/>
        </a:p>
      </dgm:t>
    </dgm:pt>
    <dgm:pt modelId="{264BC806-9998-F14B-BB8D-A2EC33FDEA24}" type="sibTrans" cxnId="{3AADB4D1-FC20-EF4D-B4C0-A8D0D742C246}">
      <dgm:prSet/>
      <dgm:spPr/>
      <dgm:t>
        <a:bodyPr/>
        <a:lstStyle/>
        <a:p>
          <a:endParaRPr lang="en-US"/>
        </a:p>
      </dgm:t>
    </dgm:pt>
    <dgm:pt modelId="{9E40CDAE-D4FE-7B4D-8BB6-5A653A82CF78}">
      <dgm:prSet custT="1"/>
      <dgm:spPr/>
      <dgm:t>
        <a:bodyPr/>
        <a:lstStyle/>
        <a:p>
          <a:r>
            <a:rPr lang="en-US" sz="1800" b="1" dirty="0"/>
            <a:t>Concepts</a:t>
          </a:r>
        </a:p>
      </dgm:t>
    </dgm:pt>
    <dgm:pt modelId="{76BBA454-81FB-9142-9B1A-6DD12F52BB26}" type="parTrans" cxnId="{8741C96C-1573-2945-A207-F366C0B1A2C7}">
      <dgm:prSet/>
      <dgm:spPr/>
      <dgm:t>
        <a:bodyPr/>
        <a:lstStyle/>
        <a:p>
          <a:endParaRPr lang="en-US"/>
        </a:p>
      </dgm:t>
    </dgm:pt>
    <dgm:pt modelId="{B1D1F9C0-4BB9-CF4D-8AF4-CB34DD7E5E32}" type="sibTrans" cxnId="{8741C96C-1573-2945-A207-F366C0B1A2C7}">
      <dgm:prSet/>
      <dgm:spPr/>
      <dgm:t>
        <a:bodyPr/>
        <a:lstStyle/>
        <a:p>
          <a:endParaRPr lang="en-US"/>
        </a:p>
      </dgm:t>
    </dgm:pt>
    <dgm:pt modelId="{CEF70966-04D7-524C-A6CC-915A5BA66D78}">
      <dgm:prSet custT="1"/>
      <dgm:spPr/>
      <dgm:t>
        <a:bodyPr/>
        <a:lstStyle/>
        <a:p>
          <a:r>
            <a:rPr lang="en-US" sz="1800" b="1" dirty="0"/>
            <a:t>Time</a:t>
          </a:r>
        </a:p>
      </dgm:t>
    </dgm:pt>
    <dgm:pt modelId="{5DA37157-EA03-874F-946D-C424803C3DCA}" type="parTrans" cxnId="{17CE2D88-B09F-7F4B-B3FA-9AFD8945067D}">
      <dgm:prSet/>
      <dgm:spPr/>
      <dgm:t>
        <a:bodyPr/>
        <a:lstStyle/>
        <a:p>
          <a:endParaRPr lang="en-US"/>
        </a:p>
      </dgm:t>
    </dgm:pt>
    <dgm:pt modelId="{BE126FE2-8859-6F4A-9F3C-C2F53D40BC20}" type="sibTrans" cxnId="{17CE2D88-B09F-7F4B-B3FA-9AFD8945067D}">
      <dgm:prSet/>
      <dgm:spPr/>
      <dgm:t>
        <a:bodyPr/>
        <a:lstStyle/>
        <a:p>
          <a:endParaRPr lang="en-US"/>
        </a:p>
      </dgm:t>
    </dgm:pt>
    <dgm:pt modelId="{8B90D459-5881-CD4A-A21D-C89319659F2B}">
      <dgm:prSet custT="1"/>
      <dgm:spPr/>
      <dgm:t>
        <a:bodyPr/>
        <a:lstStyle/>
        <a:p>
          <a:r>
            <a:rPr lang="en-US" sz="1800" dirty="0"/>
            <a:t>Include more concepts to </a:t>
          </a:r>
          <a:r>
            <a:rPr lang="en-US" sz="1800" dirty="0" err="1"/>
            <a:t>analyse</a:t>
          </a:r>
          <a:endParaRPr lang="en-US" sz="1800" dirty="0"/>
        </a:p>
      </dgm:t>
    </dgm:pt>
    <dgm:pt modelId="{0E8463EC-647F-9040-81C5-6671D996D68A}" type="parTrans" cxnId="{30C359C7-3639-A647-9C5A-AD54D22B36A5}">
      <dgm:prSet/>
      <dgm:spPr/>
      <dgm:t>
        <a:bodyPr/>
        <a:lstStyle/>
        <a:p>
          <a:endParaRPr lang="en-US"/>
        </a:p>
      </dgm:t>
    </dgm:pt>
    <dgm:pt modelId="{9F378BA8-CEDB-174C-96FB-3C2C5A4C899B}" type="sibTrans" cxnId="{30C359C7-3639-A647-9C5A-AD54D22B36A5}">
      <dgm:prSet/>
      <dgm:spPr/>
      <dgm:t>
        <a:bodyPr/>
        <a:lstStyle/>
        <a:p>
          <a:endParaRPr lang="en-US"/>
        </a:p>
      </dgm:t>
    </dgm:pt>
    <dgm:pt modelId="{EEE2B3EA-9A4E-1A47-939A-BD1E8DE6E7C3}" type="pres">
      <dgm:prSet presAssocID="{54B3479D-0829-2340-B401-1C6EBF9D374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02CF263-4A12-B840-AAC1-FAB16D923B5D}" type="pres">
      <dgm:prSet presAssocID="{54B3479D-0829-2340-B401-1C6EBF9D3747}" presName="children" presStyleCnt="0"/>
      <dgm:spPr/>
    </dgm:pt>
    <dgm:pt modelId="{31F8EDC0-2D8D-3D43-A480-04277EE588CB}" type="pres">
      <dgm:prSet presAssocID="{54B3479D-0829-2340-B401-1C6EBF9D3747}" presName="child1group" presStyleCnt="0"/>
      <dgm:spPr/>
    </dgm:pt>
    <dgm:pt modelId="{46088A6C-24C2-9347-BFD9-F538809A61E6}" type="pres">
      <dgm:prSet presAssocID="{54B3479D-0829-2340-B401-1C6EBF9D3747}" presName="child1" presStyleLbl="bgAcc1" presStyleIdx="0" presStyleCnt="4" custScaleX="204427" custScaleY="86024" custLinFactNeighborX="-42484" custLinFactNeighborY="-5263"/>
      <dgm:spPr/>
    </dgm:pt>
    <dgm:pt modelId="{1C2C310F-AB31-5142-B86C-9C8CC6FA1719}" type="pres">
      <dgm:prSet presAssocID="{54B3479D-0829-2340-B401-1C6EBF9D3747}" presName="child1Text" presStyleLbl="bgAcc1" presStyleIdx="0" presStyleCnt="4">
        <dgm:presLayoutVars>
          <dgm:bulletEnabled val="1"/>
        </dgm:presLayoutVars>
      </dgm:prSet>
      <dgm:spPr/>
    </dgm:pt>
    <dgm:pt modelId="{66E9416A-CAE9-C94D-92FE-D9ACC44DE0FF}" type="pres">
      <dgm:prSet presAssocID="{54B3479D-0829-2340-B401-1C6EBF9D3747}" presName="child2group" presStyleCnt="0"/>
      <dgm:spPr/>
    </dgm:pt>
    <dgm:pt modelId="{F80827DE-D7E7-6845-AB52-38430EBCAB3E}" type="pres">
      <dgm:prSet presAssocID="{54B3479D-0829-2340-B401-1C6EBF9D3747}" presName="child2" presStyleLbl="bgAcc1" presStyleIdx="1" presStyleCnt="4" custScaleX="204427" custScaleY="86024" custLinFactNeighborX="30273" custLinFactNeighborY="-4420"/>
      <dgm:spPr/>
    </dgm:pt>
    <dgm:pt modelId="{8CC29E53-58EF-5C44-8972-7EAF09ADE393}" type="pres">
      <dgm:prSet presAssocID="{54B3479D-0829-2340-B401-1C6EBF9D3747}" presName="child2Text" presStyleLbl="bgAcc1" presStyleIdx="1" presStyleCnt="4">
        <dgm:presLayoutVars>
          <dgm:bulletEnabled val="1"/>
        </dgm:presLayoutVars>
      </dgm:prSet>
      <dgm:spPr/>
    </dgm:pt>
    <dgm:pt modelId="{2A6279F9-CA88-1A45-BC7E-EB2A3A9D8C65}" type="pres">
      <dgm:prSet presAssocID="{54B3479D-0829-2340-B401-1C6EBF9D3747}" presName="child3group" presStyleCnt="0"/>
      <dgm:spPr/>
    </dgm:pt>
    <dgm:pt modelId="{2E32683C-94D0-234D-8D61-73345D4F601F}" type="pres">
      <dgm:prSet presAssocID="{54B3479D-0829-2340-B401-1C6EBF9D3747}" presName="child3" presStyleLbl="bgAcc1" presStyleIdx="2" presStyleCnt="4" custScaleX="204427" custScaleY="86024" custLinFactNeighborX="29719" custLinFactNeighborY="-8982"/>
      <dgm:spPr/>
    </dgm:pt>
    <dgm:pt modelId="{72582FA6-74CD-7A42-8FE1-BA24C96FC70D}" type="pres">
      <dgm:prSet presAssocID="{54B3479D-0829-2340-B401-1C6EBF9D3747}" presName="child3Text" presStyleLbl="bgAcc1" presStyleIdx="2" presStyleCnt="4">
        <dgm:presLayoutVars>
          <dgm:bulletEnabled val="1"/>
        </dgm:presLayoutVars>
      </dgm:prSet>
      <dgm:spPr/>
    </dgm:pt>
    <dgm:pt modelId="{2F7CC8F2-B21E-164F-AEFE-33B95D777AE6}" type="pres">
      <dgm:prSet presAssocID="{54B3479D-0829-2340-B401-1C6EBF9D3747}" presName="child4group" presStyleCnt="0"/>
      <dgm:spPr/>
    </dgm:pt>
    <dgm:pt modelId="{ADDF9EF4-963D-1D4C-BC46-0048095C592F}" type="pres">
      <dgm:prSet presAssocID="{54B3479D-0829-2340-B401-1C6EBF9D3747}" presName="child4" presStyleLbl="bgAcc1" presStyleIdx="3" presStyleCnt="4" custScaleX="204427" custScaleY="86024" custLinFactNeighborX="-32502" custLinFactNeighborY="-8912"/>
      <dgm:spPr/>
    </dgm:pt>
    <dgm:pt modelId="{17751711-2799-7747-B247-72C7E1C74985}" type="pres">
      <dgm:prSet presAssocID="{54B3479D-0829-2340-B401-1C6EBF9D3747}" presName="child4Text" presStyleLbl="bgAcc1" presStyleIdx="3" presStyleCnt="4">
        <dgm:presLayoutVars>
          <dgm:bulletEnabled val="1"/>
        </dgm:presLayoutVars>
      </dgm:prSet>
      <dgm:spPr/>
    </dgm:pt>
    <dgm:pt modelId="{26ECC9F5-C817-4049-B8DD-CA296200744D}" type="pres">
      <dgm:prSet presAssocID="{54B3479D-0829-2340-B401-1C6EBF9D3747}" presName="childPlaceholder" presStyleCnt="0"/>
      <dgm:spPr/>
    </dgm:pt>
    <dgm:pt modelId="{D8544E0B-E75B-1847-B1A8-6B5150AD42F7}" type="pres">
      <dgm:prSet presAssocID="{54B3479D-0829-2340-B401-1C6EBF9D3747}" presName="circle" presStyleCnt="0"/>
      <dgm:spPr/>
    </dgm:pt>
    <dgm:pt modelId="{6571006B-BD93-2441-AB90-6C10515C3441}" type="pres">
      <dgm:prSet presAssocID="{54B3479D-0829-2340-B401-1C6EBF9D3747}" presName="quadrant1" presStyleLbl="node1" presStyleIdx="0" presStyleCnt="4" custScaleX="123561" custScaleY="101920" custLinFactNeighborX="-11234" custLinFactNeighborY="-5775">
        <dgm:presLayoutVars>
          <dgm:chMax val="1"/>
          <dgm:bulletEnabled val="1"/>
        </dgm:presLayoutVars>
      </dgm:prSet>
      <dgm:spPr/>
    </dgm:pt>
    <dgm:pt modelId="{A1FF332E-7438-AA43-9752-2BD52CAD2460}" type="pres">
      <dgm:prSet presAssocID="{54B3479D-0829-2340-B401-1C6EBF9D3747}" presName="quadrant2" presStyleLbl="node1" presStyleIdx="1" presStyleCnt="4" custScaleX="123561" custScaleY="101920" custLinFactNeighborX="7708" custLinFactNeighborY="-5775">
        <dgm:presLayoutVars>
          <dgm:chMax val="1"/>
          <dgm:bulletEnabled val="1"/>
        </dgm:presLayoutVars>
      </dgm:prSet>
      <dgm:spPr/>
    </dgm:pt>
    <dgm:pt modelId="{E11DF305-0686-F442-A0BD-CD94B42D3109}" type="pres">
      <dgm:prSet presAssocID="{54B3479D-0829-2340-B401-1C6EBF9D3747}" presName="quadrant3" presStyleLbl="node1" presStyleIdx="2" presStyleCnt="4" custScaleX="123561" custScaleY="101920" custLinFactNeighborX="7708" custLinFactNeighborY="-7446">
        <dgm:presLayoutVars>
          <dgm:chMax val="1"/>
          <dgm:bulletEnabled val="1"/>
        </dgm:presLayoutVars>
      </dgm:prSet>
      <dgm:spPr/>
    </dgm:pt>
    <dgm:pt modelId="{CDC5A5B3-6653-4B41-833F-0B849C70ACA7}" type="pres">
      <dgm:prSet presAssocID="{54B3479D-0829-2340-B401-1C6EBF9D3747}" presName="quadrant4" presStyleLbl="node1" presStyleIdx="3" presStyleCnt="4" custScaleX="123561" custScaleY="101920" custLinFactNeighborX="-11234" custLinFactNeighborY="-7446">
        <dgm:presLayoutVars>
          <dgm:chMax val="1"/>
          <dgm:bulletEnabled val="1"/>
        </dgm:presLayoutVars>
      </dgm:prSet>
      <dgm:spPr/>
    </dgm:pt>
    <dgm:pt modelId="{FE6FDB14-5AB8-4A49-A799-BD1C645E4C92}" type="pres">
      <dgm:prSet presAssocID="{54B3479D-0829-2340-B401-1C6EBF9D3747}" presName="quadrantPlaceholder" presStyleCnt="0"/>
      <dgm:spPr/>
    </dgm:pt>
    <dgm:pt modelId="{2C941AB9-B5B5-DF4A-9D5D-291BB29BE73C}" type="pres">
      <dgm:prSet presAssocID="{54B3479D-0829-2340-B401-1C6EBF9D3747}" presName="center1" presStyleLbl="fgShp" presStyleIdx="0" presStyleCnt="2" custLinFactNeighborX="-5106" custLinFactNeighborY="-17364"/>
      <dgm:spPr/>
    </dgm:pt>
    <dgm:pt modelId="{E908AAB2-0B1B-3547-B5C2-4D04141D3897}" type="pres">
      <dgm:prSet presAssocID="{54B3479D-0829-2340-B401-1C6EBF9D3747}" presName="center2" presStyleLbl="fgShp" presStyleIdx="1" presStyleCnt="2" custLinFactNeighborX="-5106" custLinFactNeighborY="-27813"/>
      <dgm:spPr/>
    </dgm:pt>
  </dgm:ptLst>
  <dgm:cxnLst>
    <dgm:cxn modelId="{632A830D-6CBF-614D-979D-A3276DEB96F3}" type="presOf" srcId="{5AAED666-2BBC-B84B-9491-1CF1E2B093B9}" destId="{46088A6C-24C2-9347-BFD9-F538809A61E6}" srcOrd="0" destOrd="0" presId="urn:microsoft.com/office/officeart/2005/8/layout/cycle4"/>
    <dgm:cxn modelId="{2A106034-AEB3-CC41-BD57-ECD3F0063F0F}" type="presOf" srcId="{7601C879-8C29-F748-8081-2724B7628DA8}" destId="{F80827DE-D7E7-6845-AB52-38430EBCAB3E}" srcOrd="0" destOrd="0" presId="urn:microsoft.com/office/officeart/2005/8/layout/cycle4"/>
    <dgm:cxn modelId="{43F57F35-1775-A74E-8E83-BF96ED351647}" type="presOf" srcId="{54B3479D-0829-2340-B401-1C6EBF9D3747}" destId="{EEE2B3EA-9A4E-1A47-939A-BD1E8DE6E7C3}" srcOrd="0" destOrd="0" presId="urn:microsoft.com/office/officeart/2005/8/layout/cycle4"/>
    <dgm:cxn modelId="{378E8B54-B6A0-7748-AFC5-031516B5C01A}" srcId="{CEF70966-04D7-524C-A6CC-915A5BA66D78}" destId="{FFC9ACD7-9621-B74D-BD1B-A0359646E41B}" srcOrd="0" destOrd="0" parTransId="{59F48079-873D-BC46-9D48-DBB2F83B352A}" sibTransId="{D516E3B3-E925-0948-9931-1147B806CC43}"/>
    <dgm:cxn modelId="{D0525D56-A32E-ED48-8A73-608ABD1BE050}" type="presOf" srcId="{9E40CDAE-D4FE-7B4D-8BB6-5A653A82CF78}" destId="{E11DF305-0686-F442-A0BD-CD94B42D3109}" srcOrd="0" destOrd="0" presId="urn:microsoft.com/office/officeart/2005/8/layout/cycle4"/>
    <dgm:cxn modelId="{F1E13760-4680-0448-B53C-EA0EBC62556E}" srcId="{426F46C0-527A-3F49-AA4F-C272B407260C}" destId="{5AAED666-2BBC-B84B-9491-1CF1E2B093B9}" srcOrd="0" destOrd="0" parTransId="{56AB34F0-266D-7E45-984A-7305040D9A16}" sibTransId="{FE585A46-8F35-EE4E-BAD1-AFF05FA68B2C}"/>
    <dgm:cxn modelId="{6F7EDA69-962C-474C-94EB-857A3A699A50}" type="presOf" srcId="{7601C879-8C29-F748-8081-2724B7628DA8}" destId="{8CC29E53-58EF-5C44-8972-7EAF09ADE393}" srcOrd="1" destOrd="0" presId="urn:microsoft.com/office/officeart/2005/8/layout/cycle4"/>
    <dgm:cxn modelId="{8741C96C-1573-2945-A207-F366C0B1A2C7}" srcId="{54B3479D-0829-2340-B401-1C6EBF9D3747}" destId="{9E40CDAE-D4FE-7B4D-8BB6-5A653A82CF78}" srcOrd="2" destOrd="0" parTransId="{76BBA454-81FB-9142-9B1A-6DD12F52BB26}" sibTransId="{B1D1F9C0-4BB9-CF4D-8AF4-CB34DD7E5E32}"/>
    <dgm:cxn modelId="{FDBE417A-97CD-1B4A-A135-231A43C74DE8}" type="presOf" srcId="{FFC9ACD7-9621-B74D-BD1B-A0359646E41B}" destId="{17751711-2799-7747-B247-72C7E1C74985}" srcOrd="1" destOrd="0" presId="urn:microsoft.com/office/officeart/2005/8/layout/cycle4"/>
    <dgm:cxn modelId="{0B7AD083-877C-5A46-8159-C80EC0F2E356}" type="presOf" srcId="{CEF70966-04D7-524C-A6CC-915A5BA66D78}" destId="{CDC5A5B3-6653-4B41-833F-0B849C70ACA7}" srcOrd="0" destOrd="0" presId="urn:microsoft.com/office/officeart/2005/8/layout/cycle4"/>
    <dgm:cxn modelId="{17CE2D88-B09F-7F4B-B3FA-9AFD8945067D}" srcId="{54B3479D-0829-2340-B401-1C6EBF9D3747}" destId="{CEF70966-04D7-524C-A6CC-915A5BA66D78}" srcOrd="3" destOrd="0" parTransId="{5DA37157-EA03-874F-946D-C424803C3DCA}" sibTransId="{BE126FE2-8859-6F4A-9F3C-C2F53D40BC20}"/>
    <dgm:cxn modelId="{01511292-71A7-154B-8D7E-4AE4382984EC}" type="presOf" srcId="{8B90D459-5881-CD4A-A21D-C89319659F2B}" destId="{2E32683C-94D0-234D-8D61-73345D4F601F}" srcOrd="0" destOrd="0" presId="urn:microsoft.com/office/officeart/2005/8/layout/cycle4"/>
    <dgm:cxn modelId="{5583A19E-B725-3B41-81C4-2E7011235AD7}" srcId="{24115FC9-9472-9F48-AAF1-774A6F0F9157}" destId="{7601C879-8C29-F748-8081-2724B7628DA8}" srcOrd="0" destOrd="0" parTransId="{E64BC6DC-43C5-4848-809E-1E747897246D}" sibTransId="{D08E0EEC-5BE3-F14F-90D0-9CC61C64696D}"/>
    <dgm:cxn modelId="{0FAFC39F-5F91-4D49-9DB3-DFB5FCDC67F6}" type="presOf" srcId="{24115FC9-9472-9F48-AAF1-774A6F0F9157}" destId="{A1FF332E-7438-AA43-9752-2BD52CAD2460}" srcOrd="0" destOrd="0" presId="urn:microsoft.com/office/officeart/2005/8/layout/cycle4"/>
    <dgm:cxn modelId="{CABF25A9-7BF5-A14A-A99F-8142041924E5}" type="presOf" srcId="{FFC9ACD7-9621-B74D-BD1B-A0359646E41B}" destId="{ADDF9EF4-963D-1D4C-BC46-0048095C592F}" srcOrd="0" destOrd="0" presId="urn:microsoft.com/office/officeart/2005/8/layout/cycle4"/>
    <dgm:cxn modelId="{C71A24AF-74C3-C349-8ED2-C0A347FA6828}" type="presOf" srcId="{5AAED666-2BBC-B84B-9491-1CF1E2B093B9}" destId="{1C2C310F-AB31-5142-B86C-9C8CC6FA1719}" srcOrd="1" destOrd="0" presId="urn:microsoft.com/office/officeart/2005/8/layout/cycle4"/>
    <dgm:cxn modelId="{30C359C7-3639-A647-9C5A-AD54D22B36A5}" srcId="{9E40CDAE-D4FE-7B4D-8BB6-5A653A82CF78}" destId="{8B90D459-5881-CD4A-A21D-C89319659F2B}" srcOrd="0" destOrd="0" parTransId="{0E8463EC-647F-9040-81C5-6671D996D68A}" sibTransId="{9F378BA8-CEDB-174C-96FB-3C2C5A4C899B}"/>
    <dgm:cxn modelId="{3AADB4D1-FC20-EF4D-B4C0-A8D0D742C246}" srcId="{54B3479D-0829-2340-B401-1C6EBF9D3747}" destId="{24115FC9-9472-9F48-AAF1-774A6F0F9157}" srcOrd="1" destOrd="0" parTransId="{0CC5E320-C015-2E42-96FD-D2F2E0452058}" sibTransId="{264BC806-9998-F14B-BB8D-A2EC33FDEA24}"/>
    <dgm:cxn modelId="{712CAFD2-5E4A-6942-8D82-C7A4EE904BC1}" type="presOf" srcId="{426F46C0-527A-3F49-AA4F-C272B407260C}" destId="{6571006B-BD93-2441-AB90-6C10515C3441}" srcOrd="0" destOrd="0" presId="urn:microsoft.com/office/officeart/2005/8/layout/cycle4"/>
    <dgm:cxn modelId="{B076CFD9-61E0-564C-AF91-8B73C717D6AA}" srcId="{54B3479D-0829-2340-B401-1C6EBF9D3747}" destId="{426F46C0-527A-3F49-AA4F-C272B407260C}" srcOrd="0" destOrd="0" parTransId="{252715B9-7179-2B49-83A2-F0AF15BFE75A}" sibTransId="{7B23FA39-ED65-864F-B640-8C308AF5B280}"/>
    <dgm:cxn modelId="{8DFC96DD-3F7C-BD49-890B-08F1EB63480D}" type="presOf" srcId="{8B90D459-5881-CD4A-A21D-C89319659F2B}" destId="{72582FA6-74CD-7A42-8FE1-BA24C96FC70D}" srcOrd="1" destOrd="0" presId="urn:microsoft.com/office/officeart/2005/8/layout/cycle4"/>
    <dgm:cxn modelId="{D26CDAEC-598F-E74A-81AD-DD5CDAAB0747}" type="presParOf" srcId="{EEE2B3EA-9A4E-1A47-939A-BD1E8DE6E7C3}" destId="{202CF263-4A12-B840-AAC1-FAB16D923B5D}" srcOrd="0" destOrd="0" presId="urn:microsoft.com/office/officeart/2005/8/layout/cycle4"/>
    <dgm:cxn modelId="{8059E1B3-D2B2-CC43-BD9F-F4053F53787A}" type="presParOf" srcId="{202CF263-4A12-B840-AAC1-FAB16D923B5D}" destId="{31F8EDC0-2D8D-3D43-A480-04277EE588CB}" srcOrd="0" destOrd="0" presId="urn:microsoft.com/office/officeart/2005/8/layout/cycle4"/>
    <dgm:cxn modelId="{735426BA-41F4-464C-B5C4-E9C497784ECF}" type="presParOf" srcId="{31F8EDC0-2D8D-3D43-A480-04277EE588CB}" destId="{46088A6C-24C2-9347-BFD9-F538809A61E6}" srcOrd="0" destOrd="0" presId="urn:microsoft.com/office/officeart/2005/8/layout/cycle4"/>
    <dgm:cxn modelId="{D5C8240F-682F-B94B-9678-737BC8B46927}" type="presParOf" srcId="{31F8EDC0-2D8D-3D43-A480-04277EE588CB}" destId="{1C2C310F-AB31-5142-B86C-9C8CC6FA1719}" srcOrd="1" destOrd="0" presId="urn:microsoft.com/office/officeart/2005/8/layout/cycle4"/>
    <dgm:cxn modelId="{110DF490-6E33-6544-864A-CA7CAA1A899C}" type="presParOf" srcId="{202CF263-4A12-B840-AAC1-FAB16D923B5D}" destId="{66E9416A-CAE9-C94D-92FE-D9ACC44DE0FF}" srcOrd="1" destOrd="0" presId="urn:microsoft.com/office/officeart/2005/8/layout/cycle4"/>
    <dgm:cxn modelId="{476EB22C-E36B-6944-9503-44E27DE82DC3}" type="presParOf" srcId="{66E9416A-CAE9-C94D-92FE-D9ACC44DE0FF}" destId="{F80827DE-D7E7-6845-AB52-38430EBCAB3E}" srcOrd="0" destOrd="0" presId="urn:microsoft.com/office/officeart/2005/8/layout/cycle4"/>
    <dgm:cxn modelId="{2509483D-24ED-E94C-8EA6-10ED1528E3C6}" type="presParOf" srcId="{66E9416A-CAE9-C94D-92FE-D9ACC44DE0FF}" destId="{8CC29E53-58EF-5C44-8972-7EAF09ADE393}" srcOrd="1" destOrd="0" presId="urn:microsoft.com/office/officeart/2005/8/layout/cycle4"/>
    <dgm:cxn modelId="{6871C2B2-E2B7-EE4D-B7F2-1A780B4F7B6F}" type="presParOf" srcId="{202CF263-4A12-B840-AAC1-FAB16D923B5D}" destId="{2A6279F9-CA88-1A45-BC7E-EB2A3A9D8C65}" srcOrd="2" destOrd="0" presId="urn:microsoft.com/office/officeart/2005/8/layout/cycle4"/>
    <dgm:cxn modelId="{7AD13984-A9B2-F542-A9C7-69692C7D72CB}" type="presParOf" srcId="{2A6279F9-CA88-1A45-BC7E-EB2A3A9D8C65}" destId="{2E32683C-94D0-234D-8D61-73345D4F601F}" srcOrd="0" destOrd="0" presId="urn:microsoft.com/office/officeart/2005/8/layout/cycle4"/>
    <dgm:cxn modelId="{D06FF47E-53C2-9D4D-9A9D-3E90EFB9B366}" type="presParOf" srcId="{2A6279F9-CA88-1A45-BC7E-EB2A3A9D8C65}" destId="{72582FA6-74CD-7A42-8FE1-BA24C96FC70D}" srcOrd="1" destOrd="0" presId="urn:microsoft.com/office/officeart/2005/8/layout/cycle4"/>
    <dgm:cxn modelId="{9437A7B8-ED90-B249-84E7-81A33615093F}" type="presParOf" srcId="{202CF263-4A12-B840-AAC1-FAB16D923B5D}" destId="{2F7CC8F2-B21E-164F-AEFE-33B95D777AE6}" srcOrd="3" destOrd="0" presId="urn:microsoft.com/office/officeart/2005/8/layout/cycle4"/>
    <dgm:cxn modelId="{0F42AB4E-73E4-F040-8E33-DB210297355B}" type="presParOf" srcId="{2F7CC8F2-B21E-164F-AEFE-33B95D777AE6}" destId="{ADDF9EF4-963D-1D4C-BC46-0048095C592F}" srcOrd="0" destOrd="0" presId="urn:microsoft.com/office/officeart/2005/8/layout/cycle4"/>
    <dgm:cxn modelId="{E4BA6A68-D193-114B-A3C4-6D6377844C13}" type="presParOf" srcId="{2F7CC8F2-B21E-164F-AEFE-33B95D777AE6}" destId="{17751711-2799-7747-B247-72C7E1C74985}" srcOrd="1" destOrd="0" presId="urn:microsoft.com/office/officeart/2005/8/layout/cycle4"/>
    <dgm:cxn modelId="{5A6EEF79-5B54-B448-B918-02F40CECF963}" type="presParOf" srcId="{202CF263-4A12-B840-AAC1-FAB16D923B5D}" destId="{26ECC9F5-C817-4049-B8DD-CA296200744D}" srcOrd="4" destOrd="0" presId="urn:microsoft.com/office/officeart/2005/8/layout/cycle4"/>
    <dgm:cxn modelId="{56F9E057-D97B-6F49-A66A-D1AA1C36994A}" type="presParOf" srcId="{EEE2B3EA-9A4E-1A47-939A-BD1E8DE6E7C3}" destId="{D8544E0B-E75B-1847-B1A8-6B5150AD42F7}" srcOrd="1" destOrd="0" presId="urn:microsoft.com/office/officeart/2005/8/layout/cycle4"/>
    <dgm:cxn modelId="{2CAA0F39-FA59-6048-B5AC-DA7314CC8820}" type="presParOf" srcId="{D8544E0B-E75B-1847-B1A8-6B5150AD42F7}" destId="{6571006B-BD93-2441-AB90-6C10515C3441}" srcOrd="0" destOrd="0" presId="urn:microsoft.com/office/officeart/2005/8/layout/cycle4"/>
    <dgm:cxn modelId="{D290DE5B-035B-B141-8F4D-EF221ECDC3A9}" type="presParOf" srcId="{D8544E0B-E75B-1847-B1A8-6B5150AD42F7}" destId="{A1FF332E-7438-AA43-9752-2BD52CAD2460}" srcOrd="1" destOrd="0" presId="urn:microsoft.com/office/officeart/2005/8/layout/cycle4"/>
    <dgm:cxn modelId="{EAFA96D9-B5EC-FC45-BFCE-B7045701AFC9}" type="presParOf" srcId="{D8544E0B-E75B-1847-B1A8-6B5150AD42F7}" destId="{E11DF305-0686-F442-A0BD-CD94B42D3109}" srcOrd="2" destOrd="0" presId="urn:microsoft.com/office/officeart/2005/8/layout/cycle4"/>
    <dgm:cxn modelId="{F32D9A78-F800-514F-BFE1-39E42C62A4D0}" type="presParOf" srcId="{D8544E0B-E75B-1847-B1A8-6B5150AD42F7}" destId="{CDC5A5B3-6653-4B41-833F-0B849C70ACA7}" srcOrd="3" destOrd="0" presId="urn:microsoft.com/office/officeart/2005/8/layout/cycle4"/>
    <dgm:cxn modelId="{8D9390A1-8AB6-5F40-8C9F-75F24D7EF134}" type="presParOf" srcId="{D8544E0B-E75B-1847-B1A8-6B5150AD42F7}" destId="{FE6FDB14-5AB8-4A49-A799-BD1C645E4C92}" srcOrd="4" destOrd="0" presId="urn:microsoft.com/office/officeart/2005/8/layout/cycle4"/>
    <dgm:cxn modelId="{59372CF1-52BF-3842-B5ED-6294AD66E49F}" type="presParOf" srcId="{EEE2B3EA-9A4E-1A47-939A-BD1E8DE6E7C3}" destId="{2C941AB9-B5B5-DF4A-9D5D-291BB29BE73C}" srcOrd="2" destOrd="0" presId="urn:microsoft.com/office/officeart/2005/8/layout/cycle4"/>
    <dgm:cxn modelId="{B96DCF34-3A47-BD42-AF3B-871FFDD17F7A}" type="presParOf" srcId="{EEE2B3EA-9A4E-1A47-939A-BD1E8DE6E7C3}" destId="{E908AAB2-0B1B-3547-B5C2-4D04141D389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FAD6E-91A7-4745-AD0B-00CD3632C9CB}">
      <dsp:nvSpPr>
        <dsp:cNvPr id="0" name=""/>
        <dsp:cNvSpPr/>
      </dsp:nvSpPr>
      <dsp:spPr>
        <a:xfrm>
          <a:off x="0" y="1222899"/>
          <a:ext cx="650774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C5E9B-E966-9240-B5E6-BB1A0E75F23D}">
      <dsp:nvSpPr>
        <dsp:cNvPr id="0" name=""/>
        <dsp:cNvSpPr/>
      </dsp:nvSpPr>
      <dsp:spPr>
        <a:xfrm>
          <a:off x="325387" y="794859"/>
          <a:ext cx="4555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84" tIns="0" rIns="17218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Victor Mireles-Chaves</a:t>
          </a:r>
        </a:p>
      </dsp:txBody>
      <dsp:txXfrm>
        <a:off x="367177" y="836649"/>
        <a:ext cx="4471838" cy="772500"/>
      </dsp:txXfrm>
    </dsp:sp>
    <dsp:sp modelId="{4B472CBB-6AC8-B34F-BC34-E9FE5D3E6CB7}">
      <dsp:nvSpPr>
        <dsp:cNvPr id="0" name=""/>
        <dsp:cNvSpPr/>
      </dsp:nvSpPr>
      <dsp:spPr>
        <a:xfrm>
          <a:off x="0" y="2681964"/>
          <a:ext cx="650774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F4793-6E6E-804B-8328-1FB6B7F2AC0D}">
      <dsp:nvSpPr>
        <dsp:cNvPr id="0" name=""/>
        <dsp:cNvSpPr/>
      </dsp:nvSpPr>
      <dsp:spPr>
        <a:xfrm>
          <a:off x="325387" y="2317642"/>
          <a:ext cx="4555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84" tIns="0" rIns="17218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Dr. Axel </a:t>
          </a:r>
          <a:r>
            <a:rPr lang="en-US" sz="2900" kern="1200" err="1"/>
            <a:t>Polleres</a:t>
          </a:r>
          <a:endParaRPr lang="en-US" sz="2900" kern="1200"/>
        </a:p>
      </dsp:txBody>
      <dsp:txXfrm>
        <a:off x="367177" y="2359432"/>
        <a:ext cx="4471838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99D20-0884-44F7-8003-2D5BA985872D}">
      <dsp:nvSpPr>
        <dsp:cNvPr id="0" name=""/>
        <dsp:cNvSpPr/>
      </dsp:nvSpPr>
      <dsp:spPr>
        <a:xfrm rot="5400000">
          <a:off x="-100750" y="133675"/>
          <a:ext cx="1372369" cy="11055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/>
            <a:t>Newspapers</a:t>
          </a:r>
        </a:p>
      </dsp:txBody>
      <dsp:txXfrm rot="-5400000">
        <a:off x="32668" y="553026"/>
        <a:ext cx="1105535" cy="266834"/>
      </dsp:txXfrm>
    </dsp:sp>
    <dsp:sp modelId="{BD35DF25-5284-452F-A5D3-D8B1899C0CC1}">
      <dsp:nvSpPr>
        <dsp:cNvPr id="0" name=""/>
        <dsp:cNvSpPr/>
      </dsp:nvSpPr>
      <dsp:spPr>
        <a:xfrm rot="5400000">
          <a:off x="4262790" y="-3026329"/>
          <a:ext cx="892040" cy="69452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>
              <a:solidFill>
                <a:srgbClr val="000000"/>
              </a:solidFill>
            </a:rPr>
            <a:t>Do </a:t>
          </a:r>
          <a:r>
            <a:rPr lang="de-DE" sz="1500" kern="1200" dirty="0" err="1">
              <a:solidFill>
                <a:srgbClr val="000000"/>
              </a:solidFill>
            </a:rPr>
            <a:t>their</a:t>
          </a:r>
          <a:r>
            <a:rPr lang="de-DE" sz="1500" kern="1200" dirty="0">
              <a:solidFill>
                <a:srgbClr val="000000"/>
              </a:solidFill>
            </a:rPr>
            <a:t> </a:t>
          </a:r>
          <a:r>
            <a:rPr lang="de-DE" sz="1500" kern="1200" dirty="0" err="1">
              <a:solidFill>
                <a:srgbClr val="000000"/>
              </a:solidFill>
            </a:rPr>
            <a:t>journalists</a:t>
          </a:r>
          <a:r>
            <a:rPr lang="de-DE" sz="1500" kern="1200" dirty="0">
              <a:solidFill>
                <a:srgbClr val="000000"/>
              </a:solidFill>
            </a:rPr>
            <a:t>‘ </a:t>
          </a:r>
          <a:r>
            <a:rPr lang="de-DE" sz="1500" kern="1200" dirty="0" err="1">
              <a:solidFill>
                <a:srgbClr val="000000"/>
              </a:solidFill>
            </a:rPr>
            <a:t>tweets</a:t>
          </a:r>
          <a:r>
            <a:rPr lang="de-DE" sz="1500" kern="1200" dirty="0">
              <a:solidFill>
                <a:srgbClr val="000000"/>
              </a:solidFill>
            </a:rPr>
            <a:t> </a:t>
          </a:r>
          <a:r>
            <a:rPr lang="de-DE" sz="1500" kern="1200" dirty="0" err="1">
              <a:solidFill>
                <a:srgbClr val="000000"/>
              </a:solidFill>
            </a:rPr>
            <a:t>reflect</a:t>
          </a:r>
          <a:r>
            <a:rPr lang="de-DE" sz="1500" kern="1200" dirty="0">
              <a:solidFill>
                <a:srgbClr val="000000"/>
              </a:solidFill>
            </a:rPr>
            <a:t> </a:t>
          </a:r>
          <a:r>
            <a:rPr lang="de-DE" sz="1500" kern="1200" dirty="0" err="1">
              <a:solidFill>
                <a:srgbClr val="000000"/>
              </a:solidFill>
            </a:rPr>
            <a:t>the</a:t>
          </a:r>
          <a:r>
            <a:rPr lang="de-DE" sz="1500" kern="1200" dirty="0">
              <a:solidFill>
                <a:srgbClr val="000000"/>
              </a:solidFill>
            </a:rPr>
            <a:t> </a:t>
          </a:r>
          <a:r>
            <a:rPr lang="de-DE" sz="1500" kern="1200" dirty="0" err="1">
              <a:solidFill>
                <a:srgbClr val="000000"/>
              </a:solidFill>
            </a:rPr>
            <a:t>articles</a:t>
          </a:r>
          <a:r>
            <a:rPr lang="de-DE" sz="1500" kern="1200" dirty="0">
              <a:solidFill>
                <a:srgbClr val="000000"/>
              </a:solidFill>
            </a:rPr>
            <a:t>' </a:t>
          </a:r>
          <a:r>
            <a:rPr lang="de-DE" sz="1500" kern="1200" dirty="0" err="1">
              <a:solidFill>
                <a:srgbClr val="000000"/>
              </a:solidFill>
            </a:rPr>
            <a:t>sentiment</a:t>
          </a:r>
          <a:r>
            <a:rPr lang="de-DE" sz="1500" kern="1200" dirty="0">
              <a:solidFill>
                <a:srgbClr val="000000"/>
              </a:solidFill>
            </a:rPr>
            <a:t>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err="1"/>
            <a:t>Does</a:t>
          </a:r>
          <a:r>
            <a:rPr lang="de-DE" sz="1500" kern="1200" dirty="0"/>
            <a:t> </a:t>
          </a:r>
          <a:r>
            <a:rPr lang="de-DE" sz="1500" kern="1200" dirty="0" err="1"/>
            <a:t>the</a:t>
          </a:r>
          <a:r>
            <a:rPr lang="de-DE" sz="1500" kern="1200" dirty="0"/>
            <a:t> </a:t>
          </a:r>
          <a:r>
            <a:rPr lang="de-DE" sz="1500" kern="1200" dirty="0" err="1"/>
            <a:t>sentiment</a:t>
          </a:r>
          <a:r>
            <a:rPr lang="de-DE" sz="1500" kern="1200" dirty="0"/>
            <a:t> </a:t>
          </a:r>
          <a:r>
            <a:rPr lang="de-DE" sz="1500" kern="1200" dirty="0" err="1"/>
            <a:t>between</a:t>
          </a:r>
          <a:r>
            <a:rPr lang="de-DE" sz="1500" kern="1200" dirty="0"/>
            <a:t> </a:t>
          </a:r>
          <a:r>
            <a:rPr lang="de-DE" sz="1500" kern="1200" dirty="0" err="1"/>
            <a:t>them</a:t>
          </a:r>
          <a:r>
            <a:rPr lang="de-DE" sz="1500" kern="1200" dirty="0"/>
            <a:t> </a:t>
          </a:r>
          <a:r>
            <a:rPr lang="de-DE" sz="1500" kern="1200" dirty="0" err="1"/>
            <a:t>differ</a:t>
          </a:r>
          <a:r>
            <a:rPr lang="de-DE" sz="1500" kern="1200" dirty="0"/>
            <a:t>?</a:t>
          </a:r>
        </a:p>
      </dsp:txBody>
      <dsp:txXfrm rot="-5400000">
        <a:off x="1236203" y="43804"/>
        <a:ext cx="6901669" cy="804948"/>
      </dsp:txXfrm>
    </dsp:sp>
    <dsp:sp modelId="{B6ABEED7-63EE-49BE-8499-A379AD2350C0}">
      <dsp:nvSpPr>
        <dsp:cNvPr id="0" name=""/>
        <dsp:cNvSpPr/>
      </dsp:nvSpPr>
      <dsp:spPr>
        <a:xfrm rot="5400000">
          <a:off x="-100750" y="1308565"/>
          <a:ext cx="1372369" cy="11055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/>
            <a:t>Parties</a:t>
          </a:r>
          <a:endParaRPr lang="de-DE" sz="1100" b="1" kern="1200" dirty="0"/>
        </a:p>
      </dsp:txBody>
      <dsp:txXfrm rot="-5400000">
        <a:off x="32668" y="1727916"/>
        <a:ext cx="1105535" cy="266834"/>
      </dsp:txXfrm>
    </dsp:sp>
    <dsp:sp modelId="{CEA2ED31-95A9-46C1-8CE9-F1C55791BEC1}">
      <dsp:nvSpPr>
        <dsp:cNvPr id="0" name=""/>
        <dsp:cNvSpPr/>
      </dsp:nvSpPr>
      <dsp:spPr>
        <a:xfrm rot="5400000">
          <a:off x="4270516" y="-1839636"/>
          <a:ext cx="892040" cy="69297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err="1"/>
            <a:t>What</a:t>
          </a:r>
          <a:r>
            <a:rPr lang="de-DE" sz="1500" kern="1200" dirty="0"/>
            <a:t> </a:t>
          </a:r>
          <a:r>
            <a:rPr lang="de-DE" sz="1500" kern="1200" dirty="0" err="1"/>
            <a:t>parties</a:t>
          </a:r>
          <a:r>
            <a:rPr lang="de-DE" sz="1500" kern="1200" dirty="0"/>
            <a:t> </a:t>
          </a:r>
          <a:r>
            <a:rPr lang="de-DE" sz="1500" kern="1200" dirty="0" err="1"/>
            <a:t>are</a:t>
          </a:r>
          <a:r>
            <a:rPr lang="de-DE" sz="1500" kern="1200" dirty="0"/>
            <a:t> </a:t>
          </a:r>
          <a:r>
            <a:rPr lang="de-DE" sz="1500" kern="1200" dirty="0" err="1"/>
            <a:t>reported</a:t>
          </a:r>
          <a:r>
            <a:rPr lang="de-DE" sz="1500" kern="1200" dirty="0"/>
            <a:t> on </a:t>
          </a:r>
          <a:r>
            <a:rPr lang="de-DE" sz="1500" kern="1200" dirty="0" err="1"/>
            <a:t>the</a:t>
          </a:r>
          <a:r>
            <a:rPr lang="de-DE" sz="1500" kern="1200" dirty="0"/>
            <a:t> </a:t>
          </a:r>
          <a:r>
            <a:rPr lang="de-DE" sz="1500" kern="1200" dirty="0" err="1"/>
            <a:t>most</a:t>
          </a:r>
          <a:r>
            <a:rPr lang="de-DE" sz="1500" kern="1200" dirty="0"/>
            <a:t>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err="1"/>
            <a:t>How</a:t>
          </a:r>
          <a:r>
            <a:rPr lang="de-DE" sz="1500" kern="1200" dirty="0"/>
            <a:t> </a:t>
          </a:r>
          <a:r>
            <a:rPr lang="de-DE" sz="1500" kern="1200" dirty="0" err="1"/>
            <a:t>are</a:t>
          </a:r>
          <a:r>
            <a:rPr lang="de-DE" sz="1500" kern="1200" dirty="0"/>
            <a:t> </a:t>
          </a:r>
          <a:r>
            <a:rPr lang="de-DE" sz="1500" kern="1200" dirty="0" err="1"/>
            <a:t>they</a:t>
          </a:r>
          <a:r>
            <a:rPr lang="de-DE" sz="1500" kern="1200" dirty="0"/>
            <a:t> </a:t>
          </a:r>
          <a:r>
            <a:rPr lang="de-DE" sz="1500" kern="1200" dirty="0" err="1"/>
            <a:t>reported</a:t>
          </a:r>
          <a:r>
            <a:rPr lang="de-DE" sz="1500" kern="1200" dirty="0"/>
            <a:t> on?</a:t>
          </a:r>
        </a:p>
      </dsp:txBody>
      <dsp:txXfrm rot="-5400000">
        <a:off x="1251655" y="1222771"/>
        <a:ext cx="6886216" cy="804948"/>
      </dsp:txXfrm>
    </dsp:sp>
    <dsp:sp modelId="{F6A62811-6EF8-4B18-8045-7FDD85565C86}">
      <dsp:nvSpPr>
        <dsp:cNvPr id="0" name=""/>
        <dsp:cNvSpPr/>
      </dsp:nvSpPr>
      <dsp:spPr>
        <a:xfrm rot="5400000">
          <a:off x="-100750" y="2483455"/>
          <a:ext cx="1372369" cy="11055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/>
            <a:t>Politicians</a:t>
          </a:r>
          <a:endParaRPr lang="de-DE" sz="1100" b="1" kern="1200" dirty="0"/>
        </a:p>
      </dsp:txBody>
      <dsp:txXfrm rot="-5400000">
        <a:off x="32668" y="2902806"/>
        <a:ext cx="1105535" cy="266834"/>
      </dsp:txXfrm>
    </dsp:sp>
    <dsp:sp modelId="{17192EF2-4209-42CC-968E-A93EE660EE59}">
      <dsp:nvSpPr>
        <dsp:cNvPr id="0" name=""/>
        <dsp:cNvSpPr/>
      </dsp:nvSpPr>
      <dsp:spPr>
        <a:xfrm rot="5400000">
          <a:off x="4262790" y="-666380"/>
          <a:ext cx="892040" cy="69452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Who </a:t>
          </a:r>
          <a:r>
            <a:rPr lang="de-DE" sz="1500" kern="1200" dirty="0" err="1"/>
            <a:t>is</a:t>
          </a:r>
          <a:r>
            <a:rPr lang="de-DE" sz="1500" kern="1200" dirty="0"/>
            <a:t> </a:t>
          </a:r>
          <a:r>
            <a:rPr lang="de-DE" sz="1500" kern="1200" dirty="0" err="1"/>
            <a:t>reported</a:t>
          </a:r>
          <a:r>
            <a:rPr lang="de-DE" sz="1500" kern="1200" dirty="0"/>
            <a:t> on </a:t>
          </a:r>
          <a:r>
            <a:rPr lang="de-DE" sz="1500" kern="1200" dirty="0" err="1"/>
            <a:t>the</a:t>
          </a:r>
          <a:r>
            <a:rPr lang="de-DE" sz="1500" kern="1200" dirty="0"/>
            <a:t> </a:t>
          </a:r>
          <a:r>
            <a:rPr lang="de-DE" sz="1500" kern="1200" dirty="0" err="1"/>
            <a:t>most</a:t>
          </a:r>
          <a:r>
            <a:rPr lang="de-DE" sz="1500" kern="1200" dirty="0"/>
            <a:t> </a:t>
          </a:r>
          <a:r>
            <a:rPr lang="de-DE" sz="1500" kern="1200" dirty="0" err="1"/>
            <a:t>positively</a:t>
          </a:r>
          <a:r>
            <a:rPr lang="de-DE" sz="1500" kern="1200" dirty="0"/>
            <a:t>/</a:t>
          </a:r>
          <a:r>
            <a:rPr lang="de-DE" sz="1500" kern="1200" dirty="0" err="1"/>
            <a:t>negatively</a:t>
          </a:r>
          <a:r>
            <a:rPr lang="de-DE" sz="1500" kern="1200" dirty="0"/>
            <a:t>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Who </a:t>
          </a:r>
          <a:r>
            <a:rPr lang="de-DE" sz="1500" kern="1200" dirty="0" err="1"/>
            <a:t>polarizes</a:t>
          </a:r>
          <a:r>
            <a:rPr lang="de-DE" sz="1500" kern="1200" dirty="0"/>
            <a:t> </a:t>
          </a:r>
          <a:r>
            <a:rPr lang="de-DE" sz="1500" kern="1200" dirty="0" err="1"/>
            <a:t>the</a:t>
          </a:r>
          <a:r>
            <a:rPr lang="de-DE" sz="1500" kern="1200" dirty="0"/>
            <a:t> </a:t>
          </a:r>
          <a:r>
            <a:rPr lang="de-DE" sz="1500" kern="1200" dirty="0" err="1"/>
            <a:t>most</a:t>
          </a:r>
          <a:r>
            <a:rPr lang="de-DE" sz="1500" kern="1200" dirty="0"/>
            <a:t>?</a:t>
          </a:r>
        </a:p>
      </dsp:txBody>
      <dsp:txXfrm rot="-5400000">
        <a:off x="1236203" y="2403753"/>
        <a:ext cx="6901669" cy="804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116F2-D498-204D-B5EE-665B24A6E91F}">
      <dsp:nvSpPr>
        <dsp:cNvPr id="0" name=""/>
        <dsp:cNvSpPr/>
      </dsp:nvSpPr>
      <dsp:spPr>
        <a:xfrm>
          <a:off x="2186189" y="447"/>
          <a:ext cx="3279284" cy="174435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err="1"/>
            <a:t>Tweepy</a:t>
          </a:r>
          <a:r>
            <a:rPr lang="en-US" sz="1800" kern="1200"/>
            <a:t> 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Leading Journalists</a:t>
          </a:r>
        </a:p>
      </dsp:txBody>
      <dsp:txXfrm>
        <a:off x="2186189" y="218492"/>
        <a:ext cx="2625151" cy="1308267"/>
      </dsp:txXfrm>
    </dsp:sp>
    <dsp:sp modelId="{9073716F-403D-B741-9D2E-F808EF993B1E}">
      <dsp:nvSpPr>
        <dsp:cNvPr id="0" name=""/>
        <dsp:cNvSpPr/>
      </dsp:nvSpPr>
      <dsp:spPr>
        <a:xfrm>
          <a:off x="0" y="447"/>
          <a:ext cx="2186189" cy="17443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Tweets</a:t>
          </a:r>
        </a:p>
      </dsp:txBody>
      <dsp:txXfrm>
        <a:off x="85152" y="85599"/>
        <a:ext cx="2015885" cy="1574052"/>
      </dsp:txXfrm>
    </dsp:sp>
    <dsp:sp modelId="{3AC47A81-E16E-E548-B464-AF2F342EEA06}">
      <dsp:nvSpPr>
        <dsp:cNvPr id="0" name=""/>
        <dsp:cNvSpPr/>
      </dsp:nvSpPr>
      <dsp:spPr>
        <a:xfrm>
          <a:off x="2186189" y="1919239"/>
          <a:ext cx="3279284" cy="174435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err="1"/>
            <a:t>Cron</a:t>
          </a:r>
          <a:r>
            <a:rPr lang="en-US" sz="1800" kern="1200"/>
            <a:t> job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Runs every 2 hours</a:t>
          </a:r>
        </a:p>
      </dsp:txBody>
      <dsp:txXfrm>
        <a:off x="2186189" y="2137284"/>
        <a:ext cx="2625151" cy="1308267"/>
      </dsp:txXfrm>
    </dsp:sp>
    <dsp:sp modelId="{C0D2A15B-DC9E-3643-AA9C-3347EA2B017D}">
      <dsp:nvSpPr>
        <dsp:cNvPr id="0" name=""/>
        <dsp:cNvSpPr/>
      </dsp:nvSpPr>
      <dsp:spPr>
        <a:xfrm>
          <a:off x="0" y="1919239"/>
          <a:ext cx="2186189" cy="17443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RSS</a:t>
          </a:r>
        </a:p>
      </dsp:txBody>
      <dsp:txXfrm>
        <a:off x="85152" y="2004391"/>
        <a:ext cx="2015885" cy="15740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34A86-3190-E247-88C0-E9CFA91A9B89}">
      <dsp:nvSpPr>
        <dsp:cNvPr id="0" name=""/>
        <dsp:cNvSpPr/>
      </dsp:nvSpPr>
      <dsp:spPr>
        <a:xfrm>
          <a:off x="2695" y="520273"/>
          <a:ext cx="1327222" cy="7749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</a:t>
          </a:r>
        </a:p>
      </dsp:txBody>
      <dsp:txXfrm>
        <a:off x="390193" y="520273"/>
        <a:ext cx="552226" cy="774996"/>
      </dsp:txXfrm>
    </dsp:sp>
    <dsp:sp modelId="{1C4801A3-2AE9-074F-B138-7B5BE5CD5F1C}">
      <dsp:nvSpPr>
        <dsp:cNvPr id="0" name=""/>
        <dsp:cNvSpPr/>
      </dsp:nvSpPr>
      <dsp:spPr>
        <a:xfrm>
          <a:off x="1072804" y="557991"/>
          <a:ext cx="6684144" cy="6995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The </a:t>
          </a:r>
          <a:r>
            <a:rPr lang="de-DE" sz="1600" kern="1200" dirty="0" err="1"/>
            <a:t>sentiment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:r>
            <a:rPr lang="de-DE" sz="1600" kern="1200" dirty="0" err="1"/>
            <a:t>journalists</a:t>
          </a:r>
          <a:r>
            <a:rPr lang="de-DE" sz="1600" kern="1200" dirty="0"/>
            <a:t>‘ </a:t>
          </a:r>
          <a:r>
            <a:rPr lang="de-DE" sz="1600" kern="1200" dirty="0" err="1"/>
            <a:t>tweets</a:t>
          </a:r>
          <a:r>
            <a:rPr lang="de-DE" sz="1600" kern="1200" dirty="0"/>
            <a:t> </a:t>
          </a:r>
          <a:r>
            <a:rPr lang="de-DE" sz="1600" kern="1200" dirty="0" err="1"/>
            <a:t>is</a:t>
          </a:r>
          <a:r>
            <a:rPr lang="de-DE" sz="1600" kern="1200" dirty="0"/>
            <a:t> not </a:t>
          </a:r>
          <a:r>
            <a:rPr lang="de-DE" sz="1600" kern="1200" dirty="0" err="1"/>
            <a:t>linked</a:t>
          </a:r>
          <a:r>
            <a:rPr lang="de-DE" sz="1600" kern="1200" dirty="0"/>
            <a:t> </a:t>
          </a:r>
          <a:r>
            <a:rPr lang="de-DE" sz="1600" kern="1200" dirty="0" err="1"/>
            <a:t>to</a:t>
          </a:r>
          <a:r>
            <a:rPr lang="de-DE" sz="1600" kern="1200" dirty="0"/>
            <a:t> </a:t>
          </a:r>
          <a:r>
            <a:rPr lang="de-DE" sz="1600" kern="1200" dirty="0" err="1"/>
            <a:t>the</a:t>
          </a:r>
          <a:r>
            <a:rPr lang="de-DE" sz="1600" kern="1200" dirty="0"/>
            <a:t> </a:t>
          </a:r>
          <a:r>
            <a:rPr lang="de-DE" sz="1600" kern="1200" dirty="0" err="1"/>
            <a:t>sentiment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:r>
            <a:rPr lang="de-DE" sz="1600" kern="1200" dirty="0" err="1"/>
            <a:t>the</a:t>
          </a:r>
          <a:r>
            <a:rPr lang="de-DE" sz="1600" kern="1200" dirty="0"/>
            <a:t> </a:t>
          </a:r>
          <a:r>
            <a:rPr lang="de-DE" sz="1600" kern="1200" dirty="0" err="1"/>
            <a:t>corresponding</a:t>
          </a:r>
          <a:r>
            <a:rPr lang="de-DE" sz="1600" kern="1200" dirty="0"/>
            <a:t> </a:t>
          </a:r>
          <a:r>
            <a:rPr lang="de-DE" sz="1600" kern="1200" dirty="0" err="1"/>
            <a:t>newspapers</a:t>
          </a:r>
          <a:r>
            <a:rPr lang="de-DE" sz="1600" kern="1200" dirty="0"/>
            <a:t>‘ </a:t>
          </a:r>
          <a:r>
            <a:rPr lang="de-DE" sz="1600" kern="1200" dirty="0" err="1"/>
            <a:t>articles</a:t>
          </a:r>
          <a:r>
            <a:rPr lang="de-DE" sz="1600" kern="1200" dirty="0"/>
            <a:t>.</a:t>
          </a:r>
          <a:endParaRPr lang="en-US" sz="1600" kern="1200" dirty="0"/>
        </a:p>
      </dsp:txBody>
      <dsp:txXfrm>
        <a:off x="1422584" y="557991"/>
        <a:ext cx="5984584" cy="699560"/>
      </dsp:txXfrm>
    </dsp:sp>
    <dsp:sp modelId="{A14DFAC5-3A25-BA42-90B7-D2A2EB723D8E}">
      <dsp:nvSpPr>
        <dsp:cNvPr id="0" name=""/>
        <dsp:cNvSpPr/>
      </dsp:nvSpPr>
      <dsp:spPr>
        <a:xfrm>
          <a:off x="2695" y="1406027"/>
          <a:ext cx="1327222" cy="7749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2</a:t>
          </a:r>
        </a:p>
      </dsp:txBody>
      <dsp:txXfrm>
        <a:off x="390193" y="1406027"/>
        <a:ext cx="552226" cy="774996"/>
      </dsp:txXfrm>
    </dsp:sp>
    <dsp:sp modelId="{7916CB4B-1641-FD43-A365-3E06F23F79D3}">
      <dsp:nvSpPr>
        <dsp:cNvPr id="0" name=""/>
        <dsp:cNvSpPr/>
      </dsp:nvSpPr>
      <dsp:spPr>
        <a:xfrm>
          <a:off x="1072804" y="1443745"/>
          <a:ext cx="6684144" cy="6995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The articles’ sentiment partly differs from newspaper to newspaper.</a:t>
          </a:r>
          <a:endParaRPr lang="en-US" sz="1600" kern="1200" dirty="0"/>
        </a:p>
      </dsp:txBody>
      <dsp:txXfrm>
        <a:off x="1422584" y="1443745"/>
        <a:ext cx="5984584" cy="699560"/>
      </dsp:txXfrm>
    </dsp:sp>
    <dsp:sp modelId="{81728553-D06B-7D46-B9E5-7458C14A26B4}">
      <dsp:nvSpPr>
        <dsp:cNvPr id="0" name=""/>
        <dsp:cNvSpPr/>
      </dsp:nvSpPr>
      <dsp:spPr>
        <a:xfrm>
          <a:off x="2695" y="2291780"/>
          <a:ext cx="1327222" cy="7749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  <a:endParaRPr lang="en-US" sz="3600" kern="1200" dirty="0"/>
        </a:p>
      </dsp:txBody>
      <dsp:txXfrm>
        <a:off x="390193" y="2291780"/>
        <a:ext cx="552226" cy="774996"/>
      </dsp:txXfrm>
    </dsp:sp>
    <dsp:sp modelId="{71C34FA6-5EF4-754C-B026-C802C6CD0A24}">
      <dsp:nvSpPr>
        <dsp:cNvPr id="0" name=""/>
        <dsp:cNvSpPr/>
      </dsp:nvSpPr>
      <dsp:spPr>
        <a:xfrm>
          <a:off x="1072804" y="2329499"/>
          <a:ext cx="6684144" cy="6995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There is a noticeable difference in the sentiment of articles depending on the politician they are about.</a:t>
          </a:r>
          <a:endParaRPr lang="en-US" sz="1600" kern="1200" dirty="0"/>
        </a:p>
      </dsp:txBody>
      <dsp:txXfrm>
        <a:off x="1422584" y="2329499"/>
        <a:ext cx="5984584" cy="6995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34A86-3190-E247-88C0-E9CFA91A9B89}">
      <dsp:nvSpPr>
        <dsp:cNvPr id="0" name=""/>
        <dsp:cNvSpPr/>
      </dsp:nvSpPr>
      <dsp:spPr>
        <a:xfrm>
          <a:off x="2695" y="77396"/>
          <a:ext cx="1327222" cy="7749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</a:t>
          </a:r>
        </a:p>
      </dsp:txBody>
      <dsp:txXfrm>
        <a:off x="390193" y="77396"/>
        <a:ext cx="552226" cy="774996"/>
      </dsp:txXfrm>
    </dsp:sp>
    <dsp:sp modelId="{1C4801A3-2AE9-074F-B138-7B5BE5CD5F1C}">
      <dsp:nvSpPr>
        <dsp:cNvPr id="0" name=""/>
        <dsp:cNvSpPr/>
      </dsp:nvSpPr>
      <dsp:spPr>
        <a:xfrm>
          <a:off x="1072804" y="115114"/>
          <a:ext cx="6684144" cy="6995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Finding</a:t>
          </a:r>
          <a:r>
            <a:rPr lang="de-DE" sz="1800" kern="1200" dirty="0"/>
            <a:t> </a:t>
          </a:r>
          <a:r>
            <a:rPr lang="de-DE" sz="1800" kern="1200" dirty="0" err="1"/>
            <a:t>the</a:t>
          </a:r>
          <a:r>
            <a:rPr lang="de-DE" sz="1800" kern="1200" dirty="0"/>
            <a:t> </a:t>
          </a:r>
          <a:r>
            <a:rPr lang="de-DE" sz="1800" kern="1200" dirty="0" err="1"/>
            <a:t>right</a:t>
          </a:r>
          <a:r>
            <a:rPr lang="de-DE" sz="1800" kern="1200" dirty="0"/>
            <a:t> </a:t>
          </a:r>
          <a:r>
            <a:rPr lang="de-DE" sz="1800" kern="1200" dirty="0" err="1"/>
            <a:t>ideas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explore</a:t>
          </a:r>
          <a:endParaRPr lang="en-US" sz="1800" kern="1200" dirty="0"/>
        </a:p>
      </dsp:txBody>
      <dsp:txXfrm>
        <a:off x="1422584" y="115114"/>
        <a:ext cx="5984584" cy="699560"/>
      </dsp:txXfrm>
    </dsp:sp>
    <dsp:sp modelId="{A14DFAC5-3A25-BA42-90B7-D2A2EB723D8E}">
      <dsp:nvSpPr>
        <dsp:cNvPr id="0" name=""/>
        <dsp:cNvSpPr/>
      </dsp:nvSpPr>
      <dsp:spPr>
        <a:xfrm>
          <a:off x="2695" y="963150"/>
          <a:ext cx="1327222" cy="7749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2</a:t>
          </a:r>
        </a:p>
      </dsp:txBody>
      <dsp:txXfrm>
        <a:off x="390193" y="963150"/>
        <a:ext cx="552226" cy="774996"/>
      </dsp:txXfrm>
    </dsp:sp>
    <dsp:sp modelId="{7916CB4B-1641-FD43-A365-3E06F23F79D3}">
      <dsp:nvSpPr>
        <dsp:cNvPr id="0" name=""/>
        <dsp:cNvSpPr/>
      </dsp:nvSpPr>
      <dsp:spPr>
        <a:xfrm>
          <a:off x="1072804" y="1000868"/>
          <a:ext cx="6684144" cy="6995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Working </a:t>
          </a:r>
          <a:r>
            <a:rPr lang="de-DE" sz="1800" kern="1200" dirty="0" err="1"/>
            <a:t>with</a:t>
          </a:r>
          <a:r>
            <a:rPr lang="de-DE" sz="1800" kern="1200" dirty="0"/>
            <a:t> German </a:t>
          </a:r>
          <a:r>
            <a:rPr lang="de-DE" sz="1800" kern="1200" dirty="0" err="1"/>
            <a:t>text</a:t>
          </a:r>
          <a:r>
            <a:rPr lang="de-DE" sz="1800" kern="1200" dirty="0"/>
            <a:t> </a:t>
          </a:r>
          <a:r>
            <a:rPr lang="de-DE" sz="1800" kern="1200" dirty="0" err="1"/>
            <a:t>data</a:t>
          </a:r>
          <a:endParaRPr lang="en-US" sz="1800" kern="1200" dirty="0"/>
        </a:p>
      </dsp:txBody>
      <dsp:txXfrm>
        <a:off x="1422584" y="1000868"/>
        <a:ext cx="5984584" cy="699560"/>
      </dsp:txXfrm>
    </dsp:sp>
    <dsp:sp modelId="{7CCDB5A9-5FD2-8D42-94CA-95F1AC4F037F}">
      <dsp:nvSpPr>
        <dsp:cNvPr id="0" name=""/>
        <dsp:cNvSpPr/>
      </dsp:nvSpPr>
      <dsp:spPr>
        <a:xfrm>
          <a:off x="2695" y="1848903"/>
          <a:ext cx="1327222" cy="7749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3</a:t>
          </a:r>
          <a:endParaRPr lang="en-US" sz="3600" kern="1200" dirty="0"/>
        </a:p>
      </dsp:txBody>
      <dsp:txXfrm>
        <a:off x="390193" y="1848903"/>
        <a:ext cx="552226" cy="774996"/>
      </dsp:txXfrm>
    </dsp:sp>
    <dsp:sp modelId="{A22AA05A-DB01-C141-BE54-C9DB11880091}">
      <dsp:nvSpPr>
        <dsp:cNvPr id="0" name=""/>
        <dsp:cNvSpPr/>
      </dsp:nvSpPr>
      <dsp:spPr>
        <a:xfrm>
          <a:off x="1072804" y="1886622"/>
          <a:ext cx="6684144" cy="6995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RSS </a:t>
          </a:r>
          <a:r>
            <a:rPr lang="de-DE" sz="1800" kern="1200" dirty="0" err="1"/>
            <a:t>feeds</a:t>
          </a:r>
          <a:r>
            <a:rPr lang="de-DE" sz="1800" kern="1200" dirty="0"/>
            <a:t> </a:t>
          </a:r>
          <a:r>
            <a:rPr lang="de-DE" sz="1800" kern="1200" dirty="0" err="1"/>
            <a:t>as</a:t>
          </a:r>
          <a:r>
            <a:rPr lang="de-DE" sz="1800" kern="1200" dirty="0"/>
            <a:t> </a:t>
          </a:r>
          <a:r>
            <a:rPr lang="de-DE" sz="1800" kern="1200" dirty="0" err="1"/>
            <a:t>well</a:t>
          </a:r>
          <a:r>
            <a:rPr lang="de-DE" sz="1800" kern="1200" dirty="0"/>
            <a:t> </a:t>
          </a:r>
          <a:r>
            <a:rPr lang="de-DE" sz="1800" kern="1200" dirty="0" err="1"/>
            <a:t>as</a:t>
          </a:r>
          <a:r>
            <a:rPr lang="de-DE" sz="1800" kern="1200" dirty="0"/>
            <a:t> Tweets </a:t>
          </a:r>
          <a:r>
            <a:rPr lang="de-DE" sz="1800" kern="1200" dirty="0" err="1"/>
            <a:t>provide</a:t>
          </a:r>
          <a:r>
            <a:rPr lang="de-DE" sz="1800" kern="1200" dirty="0"/>
            <a:t> </a:t>
          </a:r>
          <a:r>
            <a:rPr lang="de-DE" sz="1800" kern="1200" dirty="0" err="1"/>
            <a:t>little</a:t>
          </a:r>
          <a:r>
            <a:rPr lang="de-DE" sz="1800" kern="1200" dirty="0"/>
            <a:t> </a:t>
          </a:r>
          <a:r>
            <a:rPr lang="de-DE" sz="1800" kern="1200" dirty="0" err="1"/>
            <a:t>text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analyse</a:t>
          </a:r>
          <a:endParaRPr lang="en-US" sz="1800" kern="1200" dirty="0"/>
        </a:p>
      </dsp:txBody>
      <dsp:txXfrm>
        <a:off x="1422584" y="1886622"/>
        <a:ext cx="5984584" cy="699560"/>
      </dsp:txXfrm>
    </dsp:sp>
    <dsp:sp modelId="{81728553-D06B-7D46-B9E5-7458C14A26B4}">
      <dsp:nvSpPr>
        <dsp:cNvPr id="0" name=""/>
        <dsp:cNvSpPr/>
      </dsp:nvSpPr>
      <dsp:spPr>
        <a:xfrm>
          <a:off x="2695" y="2734657"/>
          <a:ext cx="1327222" cy="7749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4</a:t>
          </a:r>
          <a:endParaRPr lang="en-US" sz="3600" kern="1200" dirty="0"/>
        </a:p>
      </dsp:txBody>
      <dsp:txXfrm>
        <a:off x="390193" y="2734657"/>
        <a:ext cx="552226" cy="774996"/>
      </dsp:txXfrm>
    </dsp:sp>
    <dsp:sp modelId="{71C34FA6-5EF4-754C-B026-C802C6CD0A24}">
      <dsp:nvSpPr>
        <dsp:cNvPr id="0" name=""/>
        <dsp:cNvSpPr/>
      </dsp:nvSpPr>
      <dsp:spPr>
        <a:xfrm>
          <a:off x="1072804" y="2772376"/>
          <a:ext cx="6684144" cy="6995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Collecting</a:t>
          </a:r>
          <a:r>
            <a:rPr lang="de-DE" sz="1800" kern="1200" dirty="0"/>
            <a:t> </a:t>
          </a:r>
          <a:r>
            <a:rPr lang="de-DE" sz="1800" kern="1200" dirty="0" err="1"/>
            <a:t>data</a:t>
          </a:r>
          <a:r>
            <a:rPr lang="de-DE" sz="1800" kern="1200" dirty="0"/>
            <a:t> </a:t>
          </a:r>
          <a:r>
            <a:rPr lang="de-DE" sz="1800" kern="1200" dirty="0" err="1"/>
            <a:t>over</a:t>
          </a:r>
          <a:r>
            <a:rPr lang="de-DE" sz="1800" kern="1200" dirty="0"/>
            <a:t> a </a:t>
          </a:r>
          <a:r>
            <a:rPr lang="de-DE" sz="1800" kern="1200" dirty="0" err="1"/>
            <a:t>longer</a:t>
          </a:r>
          <a:r>
            <a:rPr lang="de-DE" sz="1800" kern="1200" dirty="0"/>
            <a:t> </a:t>
          </a:r>
          <a:r>
            <a:rPr lang="de-DE" sz="1800" kern="1200" dirty="0" err="1"/>
            <a:t>period</a:t>
          </a:r>
          <a:r>
            <a:rPr lang="de-DE" sz="1800" kern="1200" dirty="0"/>
            <a:t> </a:t>
          </a:r>
          <a:r>
            <a:rPr lang="de-DE" sz="1800" kern="1200" dirty="0" err="1"/>
            <a:t>of</a:t>
          </a:r>
          <a:r>
            <a:rPr lang="de-DE" sz="1800" kern="1200" dirty="0"/>
            <a:t> time</a:t>
          </a:r>
          <a:endParaRPr lang="en-US" sz="1800" kern="1200" dirty="0"/>
        </a:p>
      </dsp:txBody>
      <dsp:txXfrm>
        <a:off x="1422584" y="2772376"/>
        <a:ext cx="5984584" cy="6995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2683C-94D0-234D-8D61-73345D4F601F}">
      <dsp:nvSpPr>
        <dsp:cNvPr id="0" name=""/>
        <dsp:cNvSpPr/>
      </dsp:nvSpPr>
      <dsp:spPr>
        <a:xfrm>
          <a:off x="4384655" y="2614237"/>
          <a:ext cx="3919185" cy="10683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Include more concepts to </a:t>
          </a:r>
          <a:r>
            <a:rPr lang="en-US" sz="1800" kern="1200" dirty="0" err="1"/>
            <a:t>analyse</a:t>
          </a:r>
          <a:endParaRPr lang="en-US" sz="1800" kern="1200" dirty="0"/>
        </a:p>
      </dsp:txBody>
      <dsp:txXfrm>
        <a:off x="5583878" y="2904784"/>
        <a:ext cx="2696496" cy="754303"/>
      </dsp:txXfrm>
    </dsp:sp>
    <dsp:sp modelId="{ADDF9EF4-963D-1D4C-BC46-0048095C592F}">
      <dsp:nvSpPr>
        <dsp:cNvPr id="0" name=""/>
        <dsp:cNvSpPr/>
      </dsp:nvSpPr>
      <dsp:spPr>
        <a:xfrm>
          <a:off x="63789" y="2615107"/>
          <a:ext cx="3919185" cy="10683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Perform</a:t>
          </a:r>
          <a:r>
            <a:rPr lang="de-DE" sz="1800" kern="1200" dirty="0"/>
            <a:t> Time-</a:t>
          </a:r>
          <a:r>
            <a:rPr lang="de-DE" sz="1800" kern="1200" dirty="0" err="1"/>
            <a:t>lapse</a:t>
          </a:r>
          <a:r>
            <a:rPr lang="de-DE" sz="1800" kern="1200" dirty="0"/>
            <a:t> </a:t>
          </a:r>
          <a:r>
            <a:rPr lang="de-DE" sz="1800" kern="1200" dirty="0" err="1"/>
            <a:t>analysis</a:t>
          </a:r>
          <a:endParaRPr lang="en-US" sz="1800" kern="1200" dirty="0"/>
        </a:p>
      </dsp:txBody>
      <dsp:txXfrm>
        <a:off x="87256" y="2905653"/>
        <a:ext cx="2696496" cy="754303"/>
      </dsp:txXfrm>
    </dsp:sp>
    <dsp:sp modelId="{F80827DE-D7E7-6845-AB52-38430EBCAB3E}">
      <dsp:nvSpPr>
        <dsp:cNvPr id="0" name=""/>
        <dsp:cNvSpPr/>
      </dsp:nvSpPr>
      <dsp:spPr>
        <a:xfrm>
          <a:off x="4395276" y="31891"/>
          <a:ext cx="3919185" cy="10683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Perform</a:t>
          </a:r>
          <a:r>
            <a:rPr lang="en-US" sz="1800" kern="1200" dirty="0"/>
            <a:t> </a:t>
          </a:r>
          <a:r>
            <a:rPr lang="en-US" sz="1800" kern="1200" noProof="0" dirty="0"/>
            <a:t>more</a:t>
          </a:r>
          <a:r>
            <a:rPr lang="en-US" sz="1800" kern="1200" dirty="0"/>
            <a:t> </a:t>
          </a:r>
          <a:r>
            <a:rPr lang="en-US" sz="1800" kern="1200" dirty="0" err="1"/>
            <a:t>fine-grained</a:t>
          </a:r>
          <a:r>
            <a:rPr lang="en-US" sz="1800" kern="1200" dirty="0"/>
            <a:t> </a:t>
          </a:r>
          <a:r>
            <a:rPr lang="en-US" sz="1800" kern="1200" dirty="0" err="1"/>
            <a:t>sentiment</a:t>
          </a:r>
          <a:r>
            <a:rPr lang="en-US" sz="1800" kern="1200" dirty="0"/>
            <a:t> </a:t>
          </a:r>
          <a:r>
            <a:rPr lang="en-US" sz="1800" kern="1200" dirty="0" err="1"/>
            <a:t>analysis</a:t>
          </a:r>
          <a:endParaRPr lang="en-US" sz="1800" kern="1200" dirty="0"/>
        </a:p>
      </dsp:txBody>
      <dsp:txXfrm>
        <a:off x="5594499" y="55358"/>
        <a:ext cx="2696496" cy="754303"/>
      </dsp:txXfrm>
    </dsp:sp>
    <dsp:sp modelId="{46088A6C-24C2-9347-BFD9-F538809A61E6}">
      <dsp:nvSpPr>
        <dsp:cNvPr id="0" name=""/>
        <dsp:cNvSpPr/>
      </dsp:nvSpPr>
      <dsp:spPr>
        <a:xfrm>
          <a:off x="0" y="21422"/>
          <a:ext cx="3919185" cy="10683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Get</a:t>
          </a:r>
          <a:r>
            <a:rPr lang="de-DE" sz="1800" kern="1200" dirty="0"/>
            <a:t> </a:t>
          </a:r>
          <a:r>
            <a:rPr lang="de-DE" sz="1800" kern="1200" dirty="0" err="1"/>
            <a:t>full</a:t>
          </a:r>
          <a:r>
            <a:rPr lang="de-DE" sz="1800" kern="1200" dirty="0"/>
            <a:t> </a:t>
          </a:r>
          <a:r>
            <a:rPr lang="de-DE" sz="1800" kern="1200" dirty="0" err="1"/>
            <a:t>articles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analyze</a:t>
          </a:r>
          <a:endParaRPr lang="en-US" sz="1800" kern="1200" dirty="0"/>
        </a:p>
      </dsp:txBody>
      <dsp:txXfrm>
        <a:off x="23467" y="44889"/>
        <a:ext cx="2696496" cy="754303"/>
      </dsp:txXfrm>
    </dsp:sp>
    <dsp:sp modelId="{6571006B-BD93-2441-AB90-6C10515C3441}">
      <dsp:nvSpPr>
        <dsp:cNvPr id="0" name=""/>
        <dsp:cNvSpPr/>
      </dsp:nvSpPr>
      <dsp:spPr>
        <a:xfrm>
          <a:off x="2104519" y="108033"/>
          <a:ext cx="2076347" cy="171268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</a:t>
          </a:r>
        </a:p>
      </dsp:txBody>
      <dsp:txXfrm>
        <a:off x="2712667" y="609667"/>
        <a:ext cx="1468199" cy="1211052"/>
      </dsp:txXfrm>
    </dsp:sp>
    <dsp:sp modelId="{A1FF332E-7438-AA43-9752-2BD52CAD2460}">
      <dsp:nvSpPr>
        <dsp:cNvPr id="0" name=""/>
        <dsp:cNvSpPr/>
      </dsp:nvSpPr>
      <dsp:spPr>
        <a:xfrm rot="5400000">
          <a:off x="4362696" y="-73796"/>
          <a:ext cx="1712686" cy="207634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Detail</a:t>
          </a:r>
        </a:p>
      </dsp:txBody>
      <dsp:txXfrm rot="-5400000">
        <a:off x="4180866" y="609668"/>
        <a:ext cx="1468199" cy="1211052"/>
      </dsp:txXfrm>
    </dsp:sp>
    <dsp:sp modelId="{E11DF305-0686-F442-A0BD-CD94B42D3109}">
      <dsp:nvSpPr>
        <dsp:cNvPr id="0" name=""/>
        <dsp:cNvSpPr/>
      </dsp:nvSpPr>
      <dsp:spPr>
        <a:xfrm rot="10800000">
          <a:off x="4180866" y="1837994"/>
          <a:ext cx="2076347" cy="171268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Concepts</a:t>
          </a:r>
        </a:p>
      </dsp:txBody>
      <dsp:txXfrm rot="10800000">
        <a:off x="4180866" y="1837994"/>
        <a:ext cx="1468199" cy="1211052"/>
      </dsp:txXfrm>
    </dsp:sp>
    <dsp:sp modelId="{CDC5A5B3-6653-4B41-833F-0B849C70ACA7}">
      <dsp:nvSpPr>
        <dsp:cNvPr id="0" name=""/>
        <dsp:cNvSpPr/>
      </dsp:nvSpPr>
      <dsp:spPr>
        <a:xfrm rot="16200000">
          <a:off x="2286350" y="1656164"/>
          <a:ext cx="1712686" cy="207634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Time</a:t>
          </a:r>
        </a:p>
      </dsp:txBody>
      <dsp:txXfrm rot="5400000">
        <a:off x="2712668" y="1837994"/>
        <a:ext cx="1468199" cy="1211052"/>
      </dsp:txXfrm>
    </dsp:sp>
    <dsp:sp modelId="{2C941AB9-B5B5-DF4A-9D5D-291BB29BE73C}">
      <dsp:nvSpPr>
        <dsp:cNvPr id="0" name=""/>
        <dsp:cNvSpPr/>
      </dsp:nvSpPr>
      <dsp:spPr>
        <a:xfrm>
          <a:off x="3890771" y="1503558"/>
          <a:ext cx="580192" cy="5045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8AAB2-0B1B-3547-B5C2-4D04141D3897}">
      <dsp:nvSpPr>
        <dsp:cNvPr id="0" name=""/>
        <dsp:cNvSpPr/>
      </dsp:nvSpPr>
      <dsp:spPr>
        <a:xfrm rot="10800000">
          <a:off x="3890771" y="1644885"/>
          <a:ext cx="580192" cy="5045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1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17FD-8155-4502-AF78-DBC2EA4B168F}" type="datetimeFigureOut">
              <a:rPr lang="en-GB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16/01/2019</a:t>
            </a:fld>
            <a:endParaRPr lang="en-GB" sz="1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1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F6F62-1C91-45E7-BAED-FBFBF67C82BC}" type="slidenum">
              <a:rPr lang="en-GB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‹#›</a:t>
            </a:fld>
            <a:endParaRPr lang="en-GB" sz="1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45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4T14:42:53.6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0 146,'42'0,"-5"0,-21 0,6 0,-4 0,4 0,-1-4,-3 3,4-7,0 7,-4-3,4 0,-6 3,1-6,0 6,3-3,-6 1,5 2,-3-3,2 0,-2 4,0-4,-3 0,3 3,1-3,3 4,-6 0,5 0,-3-3,-2 2,9-3,-14 4,14-3,-10 2,2-2,4 3,-6 0,6-4,-3 3,0-2,-1 3,1 0,-1 0,0 0,0 0,1 0,0 0,0 0,4 0,-2 0,2 0,-3 0,0 0,-1 0,1 0,0 0,3 0,-2 0,2 0,-3 0,-4 0,6 0,-5 0,2 0,3 0,-6 0,7 0,-5 0,1 0,-1 0,1 0,0 0,-1 0,1 0,-1 0,0 0,5 0,-7 0,9 0,-12 0,9 0,-3 0,2 0,2 0,-7 0,2 0,2 0,0 0,4 0,-9 0,4 0,0 0,-2 0,5 0,-6 0,7 0,-2 0,-2 0,0 0,-4 0,5 0,3 0,-6 0,5 0,-3 0,-2 0,4 0,-2 0,-4 0,9 0,-8 0,7 0,-5 0,1 0,-1 0,0 0,1 0,-1 0,0 0,0 0,0 0,1 0,-1 0,0 0,0 0,1 0,-1 0,0 0,0 0,1 0,-1 0,0 0,0 0,0 0,1 0,-1 0,0 0,0 0,1 0,-1 0,0 0,0-3,-1-23,-6 17,-4-15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4T14:42:56.6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0,'60'0,"-14"0,-21 0,-11 0,8 0,0 0,-4 0,3 0,-4 0,-4 0,7 0,-6 0,8 0,-5 0,5 0,-4 0,8 0,-8 0,4 0,-5 0,4 0,-3 0,0 0,-2 0,1 0,1 0,4 0,-5 0,-4 0,10 0,-13 0,10 0,-5 0,-2 0,7 0,-5 0,1 0,0 0,-1 0,1 0,0 0,3 0,-6 0,5 0,-5 0,2 0,9 0,-11 0,10 0,-7 0,2 0,-2 0,0 0,0 0,2 0,-2 0,-1 0,-2 0,7 0,-6 0,5 0,-7 0,5 0,-2 0,5 0,-7 0,10 0,-14 0,11 0,-4 0,-3 4,10-4,-14 4,10-4,-4 0,-2 0,8 0,-8 0,2 0,3 0,-6 3,7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4T14:43:00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0,'41'0,"6"0,-23 0,15 0,-4 0,5 0,1 0,-1 0,0 0,-5 0,-2 0,-5 0,-1 0,1 0,0 0,-1 0,-4 0,4 0,-9 0,8 0,-8 0,9 0,-4 0,0 0,3 0,-3 0,5 0,-5 0,3 0,-8 0,9 0,-9 0,8 0,-8 0,4 0,-5 0,4 0,-3 0,4 0,-5 0,0 0,0 0,-1 0,1 0,3 0,-2 0,2 0,-3 0,0 0,3 0,-2 0,-2 0,0 0,-3 0,7 0,-7 0,7 0,-8 0,9 0,-8 0,6 0,-2 0,-4 0,6 0,-3 0,-2 0,5 0,-3 0,-2 0,9 0,-14 0,10 0,-3 0,-2 0,5 0,-3 0,-2 0,5 0,-3 0,-2 0,8 0,-12 0,9 0,-3 0,-2 0,5 0,-7 0,4 0,0 0,-1 3,5-2,-7 3,6-4,-3 0,-3 0,9 0,-12 0,9 0,0 0,-4 0,3 0,-3 3,-2-2,7 2,-5-3,1 0,0 4,-1-3,1 2,-1 0,1-2,4 3,-7-4,5 0,-3 0,-2 0,8 0,-7 0,1 0,3 0,-5 0,6 3,-4-2,0 2,0-3,1 0,-1 0,0 0,0 0,1 0,-1 0,0 0,0 4,0-4,1 7,-1-6,0 6,0-6,1 2,-1 0,0-2,0 3,1-4,-1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0A972FC-F5E0-4F80-B169-F0B5EFC71333}" type="datetimeFigureOut">
              <a:rPr lang="en-GB" smtClean="0"/>
              <a:pPr/>
              <a:t>16/01/2019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219CC2FD-B32F-4992-A15B-F95E2E35C8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13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itchFamily="34" charset="0"/>
        <a:ea typeface="Verdana" pitchFamily="34" charset="0"/>
        <a:cs typeface="Verdana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does-fine-grained-sentiment-analysis-mea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aria.org/conferences2016/filesHUSO16/OrpheeDeClercq_Keynote_ABSA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test_wu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  /  wKnnONZ6vI28</a:t>
            </a:r>
          </a:p>
          <a:p>
            <a:r>
              <a:rPr lang="en-US" dirty="0"/>
              <a:t>https://</a:t>
            </a:r>
            <a:r>
              <a:rPr lang="en-US" dirty="0" err="1"/>
              <a:t>datascience.poolparty.biz</a:t>
            </a:r>
            <a:r>
              <a:rPr lang="en-US" dirty="0"/>
              <a:t>/</a:t>
            </a:r>
            <a:r>
              <a:rPr lang="en-US" dirty="0" err="1"/>
              <a:t>PoolParty</a:t>
            </a:r>
            <a:r>
              <a:rPr lang="en-US" dirty="0"/>
              <a:t>/!/</a:t>
            </a:r>
            <a:r>
              <a:rPr lang="en-US" dirty="0" err="1"/>
              <a:t>auth</a:t>
            </a:r>
            <a:r>
              <a:rPr lang="en-US" dirty="0"/>
              <a:t>/login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0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Verdana"/>
                <a:ea typeface="Verdana"/>
                <a:cs typeface="Verdana"/>
              </a:rPr>
              <a:t>Fine grained sentiment:</a:t>
            </a:r>
            <a:endParaRPr lang="de-DE">
              <a:latin typeface="Verdana"/>
              <a:ea typeface="Verdana"/>
              <a:cs typeface="Verdana"/>
            </a:endParaRPr>
          </a:p>
          <a:p>
            <a:r>
              <a:rPr lang="en-US">
                <a:latin typeface="Verdana"/>
                <a:ea typeface="Verdana"/>
                <a:cs typeface="Verdana"/>
                <a:hlinkClick r:id="rId3"/>
              </a:rPr>
              <a:t>https://www.quora.com/What-does-fine-grained-sentiment-analysis-mean</a:t>
            </a:r>
            <a:endParaRPr lang="en-US" b="1">
              <a:latin typeface="Calibri"/>
              <a:ea typeface="Verdana"/>
              <a:cs typeface="Calibri"/>
            </a:endParaRPr>
          </a:p>
          <a:p>
            <a:r>
              <a:rPr lang="en-US">
                <a:latin typeface="Verdana"/>
                <a:ea typeface="Verdana"/>
                <a:cs typeface="Verdana"/>
                <a:hlinkClick r:id="rId4"/>
              </a:rPr>
              <a:t>https://www.iaria.org/conferences2016/filesHUSO16/OrpheeDeClercq_Keynote_ABSA.pdf</a:t>
            </a:r>
            <a:endParaRPr lang="en-US">
              <a:hlinkClick r:id="rId4"/>
            </a:endParaRPr>
          </a:p>
          <a:p>
            <a:endParaRPr lang="en-US"/>
          </a:p>
          <a:p>
            <a:endParaRPr lang="en-US">
              <a:latin typeface="Verdana"/>
              <a:ea typeface="Verdana"/>
              <a:cs typeface="Verdana"/>
            </a:endParaRPr>
          </a:p>
          <a:p>
            <a:r>
              <a:rPr lang="en-US" b="1">
                <a:latin typeface="Verdana"/>
                <a:ea typeface="Verdana"/>
                <a:cs typeface="Verdana"/>
              </a:rPr>
              <a:t>Time-lapsed Analysis:</a:t>
            </a:r>
            <a:endParaRPr lang="en-US">
              <a:latin typeface="Verdana"/>
              <a:ea typeface="Verdana"/>
              <a:cs typeface="Verdana"/>
            </a:endParaRPr>
          </a:p>
          <a:p>
            <a:r>
              <a:rPr lang="en-US">
                <a:latin typeface="Verdana"/>
                <a:ea typeface="Verdana"/>
                <a:cs typeface="Verdana"/>
              </a:rPr>
              <a:t>Wie und wieviel wurde über einen bestimmten Zeitabschnitt über einzelne Parteien/Politiker berichtet? (e.g. jetzt sehr häufig über Regierung bzw. Waldhäusel, … )</a:t>
            </a:r>
          </a:p>
          <a:p>
            <a:endParaRPr lang="en-US">
              <a:latin typeface="Verdana"/>
              <a:ea typeface="Verdana"/>
              <a:cs typeface="Verdana"/>
            </a:endParaRPr>
          </a:p>
          <a:p>
            <a:endParaRPr lang="en-US">
              <a:latin typeface="Verdana"/>
              <a:ea typeface="Verdana"/>
              <a:cs typeface="Verdana"/>
            </a:endParaRPr>
          </a:p>
          <a:p>
            <a:r>
              <a:rPr lang="en-US" b="1">
                <a:latin typeface="Verdana"/>
                <a:ea typeface="Verdana"/>
                <a:cs typeface="Verdana"/>
              </a:rPr>
              <a:t>Correlation of Sentiment:</a:t>
            </a:r>
            <a:endParaRPr lang="en-US"/>
          </a:p>
          <a:p>
            <a:r>
              <a:rPr lang="en-US">
                <a:latin typeface="Verdana"/>
                <a:ea typeface="Verdana"/>
                <a:cs typeface="Verdana"/>
              </a:rPr>
              <a:t>Über bestimmte Topics wird neg/pos. berichtet – e.g. Polizei --- &gt; future work: wird über diese per se pos/neg berichtet oder stehen sie nur im Zusammenhang mit pos/neg Berichterstattung?</a:t>
            </a:r>
            <a:endParaRPr lang="en-US" b="1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CC2FD-B32F-4992-A15B-F95E2E35C81B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1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3 kurz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6685846" y="5127682"/>
            <a:ext cx="1749600" cy="401894"/>
          </a:xfrm>
          <a:prstGeom prst="rect">
            <a:avLst/>
          </a:prstGeom>
        </p:spPr>
      </p:pic>
      <p:grpSp>
        <p:nvGrpSpPr>
          <p:cNvPr id="18" name="Gruppieren 17"/>
          <p:cNvGrpSpPr/>
          <p:nvPr userDrawn="1"/>
        </p:nvGrpSpPr>
        <p:grpSpPr>
          <a:xfrm>
            <a:off x="295575" y="625621"/>
            <a:ext cx="8552850" cy="2037600"/>
            <a:chOff x="287338" y="603319"/>
            <a:chExt cx="8552850" cy="2037600"/>
          </a:xfrm>
        </p:grpSpPr>
        <p:sp>
          <p:nvSpPr>
            <p:cNvPr id="21" name="Rechteck 20"/>
            <p:cNvSpPr/>
            <p:nvPr userDrawn="1"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3" name="Bild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56993" y="1066425"/>
            <a:ext cx="1874020" cy="975100"/>
          </a:xfrm>
          <a:prstGeom prst="rect">
            <a:avLst/>
          </a:prstGeom>
        </p:spPr>
      </p:pic>
      <p:sp>
        <p:nvSpPr>
          <p:cNvPr id="2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7338" y="2941638"/>
            <a:ext cx="4284662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baseline="0" dirty="0" smtClean="0"/>
            </a:lvl1pPr>
          </a:lstStyle>
          <a:p>
            <a:r>
              <a:rPr lang="en-GB"/>
              <a:t>Information about presentation (author, version No. etc.)</a:t>
            </a:r>
          </a:p>
        </p:txBody>
      </p:sp>
      <p:sp>
        <p:nvSpPr>
          <p:cNvPr id="30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6" y="993080"/>
            <a:ext cx="5436000" cy="35153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Add subtitle here if required</a:t>
            </a:r>
          </a:p>
        </p:txBody>
      </p:sp>
      <p:sp>
        <p:nvSpPr>
          <p:cNvPr id="31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6" y="1301365"/>
            <a:ext cx="5436000" cy="10260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/>
              <a:t>Max. 2 lines of text for header</a:t>
            </a:r>
          </a:p>
        </p:txBody>
      </p:sp>
    </p:spTree>
    <p:extLst>
      <p:ext uri="{BB962C8B-B14F-4D97-AF65-F5344CB8AC3E}">
        <p14:creationId xmlns:p14="http://schemas.microsoft.com/office/powerpoint/2010/main" val="3839581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 userDrawn="1"/>
        </p:nvGrpSpPr>
        <p:grpSpPr>
          <a:xfrm>
            <a:off x="287338" y="603319"/>
            <a:ext cx="8552850" cy="2037600"/>
            <a:chOff x="287338" y="603319"/>
            <a:chExt cx="8552850" cy="2037600"/>
          </a:xfrm>
        </p:grpSpPr>
        <p:sp>
          <p:nvSpPr>
            <p:cNvPr id="16" name="Rechteck 15"/>
            <p:cNvSpPr/>
            <p:nvPr userDrawn="1"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hteck 16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/>
            </a:solidFill>
            <a:ln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83" y="5129960"/>
            <a:ext cx="1749556" cy="402337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993" y="1066425"/>
            <a:ext cx="1874020" cy="975100"/>
          </a:xfrm>
          <a:prstGeom prst="rect">
            <a:avLst/>
          </a:prstGeom>
        </p:spPr>
      </p:pic>
      <p:sp>
        <p:nvSpPr>
          <p:cNvPr id="1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7338" y="2941638"/>
            <a:ext cx="4284662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/>
              <a:t>Information about presentation (author, version No. etc.)</a:t>
            </a: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6" y="1301365"/>
            <a:ext cx="5436000" cy="10260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/>
              <a:t>Max. 2 lines of text for header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6" y="993080"/>
            <a:ext cx="5436000" cy="35153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Add subtitle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1546796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2019" y="1344613"/>
            <a:ext cx="7759644" cy="3587051"/>
          </a:xfrm>
        </p:spPr>
        <p:txBody>
          <a:bodyPr lIns="0" rIns="0">
            <a:norm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6856333" y="5296319"/>
            <a:ext cx="489347" cy="258085"/>
          </a:xfrm>
        </p:spPr>
        <p:txBody>
          <a:bodyPr/>
          <a:lstStyle>
            <a:lvl1pPr>
              <a:defRPr sz="1050"/>
            </a:lvl1pPr>
          </a:lstStyle>
          <a:p>
            <a:fld id="{BE3DC40E-DBBE-4E2D-9EEC-FBF0DA0E917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0" hasCustomPrompt="1"/>
          </p:nvPr>
        </p:nvSpPr>
        <p:spPr>
          <a:xfrm>
            <a:off x="462408" y="1265366"/>
            <a:ext cx="8210547" cy="38149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/>
              <a:t>Placeholder for objects</a:t>
            </a:r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0" y="1043522"/>
            <a:ext cx="9144000" cy="25200"/>
          </a:xfrm>
          <a:prstGeom prst="rect">
            <a:avLst/>
          </a:prstGeom>
          <a:solidFill>
            <a:srgbClr val="0C9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     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621" y="289576"/>
            <a:ext cx="1168210" cy="607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6856333" y="5296319"/>
            <a:ext cx="489347" cy="258085"/>
          </a:xfrm>
        </p:spPr>
        <p:txBody>
          <a:bodyPr/>
          <a:lstStyle>
            <a:lvl1pPr>
              <a:defRPr sz="1050"/>
            </a:lvl1pPr>
          </a:lstStyle>
          <a:p>
            <a:fld id="{BE3DC40E-DBBE-4E2D-9EEC-FBF0DA0E917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344612"/>
            <a:ext cx="3960000" cy="3715067"/>
          </a:xfrm>
        </p:spPr>
        <p:txBody>
          <a:bodyPr>
            <a:normAutofit/>
          </a:bodyPr>
          <a:lstStyle>
            <a:lvl1pPr>
              <a:defRPr sz="1600"/>
            </a:lvl1pPr>
            <a:lvl2pPr marL="541312" indent="-285750">
              <a:buClr>
                <a:schemeClr val="accent1"/>
              </a:buClr>
              <a:buFont typeface="Wingdings" charset="2"/>
              <a:buChar char="§"/>
              <a:defRPr sz="1500"/>
            </a:lvl2pPr>
            <a:lvl3pP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344613"/>
            <a:ext cx="3960000" cy="37150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/>
            </a:lvl1pPr>
            <a:lvl2pPr marL="541312" indent="-285750">
              <a:buClr>
                <a:schemeClr val="accent1"/>
              </a:buClr>
              <a:buFont typeface="Wingdings" charset="2"/>
              <a:buChar char="§"/>
              <a:defRPr sz="1500"/>
            </a:lvl2pPr>
            <a:lvl3pP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6856333" y="5296319"/>
            <a:ext cx="495443" cy="258085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fld id="{BE3DC40E-DBBE-4E2D-9EEC-FBF0DA0E91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935991"/>
            <a:ext cx="3960000" cy="31695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935991"/>
            <a:ext cx="3960000" cy="31695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8" name="Textplatzhalt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468314" y="1344613"/>
            <a:ext cx="3960811" cy="533136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6" indent="0">
              <a:buNone/>
              <a:tabLst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7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7" indent="0">
              <a:buNone/>
              <a:defRPr sz="1600" b="1"/>
            </a:lvl9pPr>
          </a:lstStyle>
          <a:p>
            <a:pPr lvl="0"/>
            <a:r>
              <a:rPr lang="en-GB"/>
              <a:t>Subtitle 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platzhalter 2"/>
          <p:cNvSpPr>
            <a:spLocks noGrp="1"/>
          </p:cNvSpPr>
          <p:nvPr>
            <p:ph type="body" idx="17" hasCustomPrompt="1"/>
          </p:nvPr>
        </p:nvSpPr>
        <p:spPr bwMode="gray">
          <a:xfrm>
            <a:off x="4727894" y="1344613"/>
            <a:ext cx="3960811" cy="533136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6" indent="0">
              <a:buNone/>
              <a:tabLst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7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7" indent="0">
              <a:buNone/>
              <a:defRPr sz="1600" b="1"/>
            </a:lvl9pPr>
          </a:lstStyle>
          <a:p>
            <a:pPr lvl="0"/>
            <a:r>
              <a:rPr lang="en-GB"/>
              <a:t>Subtitle 2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6856333" y="5296319"/>
            <a:ext cx="501539" cy="258085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fld id="{BE3DC40E-DBBE-4E2D-9EEC-FBF0DA0E917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67544" y="1964530"/>
            <a:ext cx="4319712" cy="271695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5" rIns="91431" bIns="45715" rtlCol="0" anchor="ctr"/>
          <a:lstStyle/>
          <a:p>
            <a:pPr algn="ctr"/>
            <a:endParaRPr lang="en-GB"/>
          </a:p>
        </p:txBody>
      </p:sp>
      <p:pic>
        <p:nvPicPr>
          <p:cNvPr id="7" name="Grafik 6" descr="Logo-für-V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127250"/>
            <a:ext cx="492443" cy="2252663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684020" y="2559843"/>
            <a:ext cx="2763926" cy="1811291"/>
          </a:xfrm>
        </p:spPr>
        <p:txBody>
          <a:bodyPr>
            <a:normAutofit/>
          </a:bodyPr>
          <a:lstStyle>
            <a:lvl1pPr marL="0" marR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itchFamily="2" charset="2"/>
              <a:buNone/>
              <a:tabLst/>
              <a:defRPr sz="1100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Hier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Adressdaten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eingeben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6856333" y="5296319"/>
            <a:ext cx="458867" cy="258085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fld id="{BE3DC40E-DBBE-4E2D-9EEC-FBF0DA0E917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44613"/>
            <a:ext cx="7764463" cy="3715067"/>
          </a:xfrm>
          <a:prstGeom prst="rect">
            <a:avLst/>
          </a:prstGeom>
        </p:spPr>
        <p:txBody>
          <a:bodyPr vert="horz" lIns="0" tIns="45715" rIns="0" bIns="45715" rtlCol="0">
            <a:normAutofit/>
          </a:bodyPr>
          <a:lstStyle/>
          <a:p>
            <a:pPr lvl="0"/>
            <a:r>
              <a:rPr lang="en-GB" err="1"/>
              <a:t>Textmasterformate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8" name="Rechteck 17"/>
          <p:cNvSpPr/>
          <p:nvPr userDrawn="1"/>
        </p:nvSpPr>
        <p:spPr bwMode="gray">
          <a:xfrm>
            <a:off x="0" y="1043522"/>
            <a:ext cx="9144000" cy="25200"/>
          </a:xfrm>
          <a:prstGeom prst="rect">
            <a:avLst/>
          </a:prstGeom>
          <a:solidFill>
            <a:srgbClr val="0C94B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     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711621" y="289576"/>
            <a:ext cx="1168210" cy="607850"/>
          </a:xfrm>
          <a:prstGeom prst="rect">
            <a:avLst/>
          </a:prstGeom>
        </p:spPr>
      </p:pic>
      <p:sp>
        <p:nvSpPr>
          <p:cNvPr id="15" name="Titelplatzhalter 14"/>
          <p:cNvSpPr>
            <a:spLocks noGrp="1"/>
          </p:cNvSpPr>
          <p:nvPr userDrawn="1">
            <p:ph type="title"/>
          </p:nvPr>
        </p:nvSpPr>
        <p:spPr bwMode="auto">
          <a:xfrm>
            <a:off x="462408" y="139700"/>
            <a:ext cx="6840000" cy="9038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13" y="5341775"/>
            <a:ext cx="1083600" cy="249400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6856333" y="5296319"/>
            <a:ext cx="892150" cy="258085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r>
              <a:rPr lang="en-GB"/>
              <a:t>Page </a:t>
            </a:r>
            <a:fld id="{BE3DC40E-DBBE-4E2D-9EEC-FBF0DA0E917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5" r:id="rId2"/>
    <p:sldLayoutId id="2147483663" r:id="rId3"/>
    <p:sldLayoutId id="2147483664" r:id="rId4"/>
    <p:sldLayoutId id="2147483667" r:id="rId5"/>
    <p:sldLayoutId id="2147483668" r:id="rId6"/>
    <p:sldLayoutId id="2147483670" r:id="rId7"/>
  </p:sldLayoutIdLst>
  <p:transition>
    <p:fade/>
  </p:transition>
  <p:hf hdr="0" dt="0"/>
  <p:txStyles>
    <p:titleStyle>
      <a:lvl1pPr algn="l" defTabSz="914306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66700" indent="-266700" algn="l" defTabSz="91430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3050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SzPct val="100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14388" indent="-273050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3525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3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3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7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7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179" userDrawn="1">
          <p15:clr>
            <a:srgbClr val="F26B43"/>
          </p15:clr>
        </p15:guide>
        <p15:guide id="5" pos="5467" userDrawn="1">
          <p15:clr>
            <a:srgbClr val="F26B43"/>
          </p15:clr>
        </p15:guide>
        <p15:guide id="7" orient="horz" pos="3278" userDrawn="1">
          <p15:clr>
            <a:srgbClr val="F26B43"/>
          </p15:clr>
        </p15:guide>
        <p15:guide id="9" orient="horz" pos="182" userDrawn="1">
          <p15:clr>
            <a:srgbClr val="F26B43"/>
          </p15:clr>
        </p15:guide>
        <p15:guide id="10" orient="horz" pos="847" userDrawn="1">
          <p15:clr>
            <a:srgbClr val="F26B43"/>
          </p15:clr>
        </p15:guide>
        <p15:guide id="11" orient="horz" pos="3522" userDrawn="1">
          <p15:clr>
            <a:srgbClr val="F26B43"/>
          </p15:clr>
        </p15:guide>
        <p15:guide id="12" orient="horz" pos="10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poolparty.biz/PoolParty/!/auth/log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7" Type="http://schemas.openxmlformats.org/officeDocument/2006/relationships/image" Target="../media/image50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tiff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8.png"/><Relationship Id="rId5" Type="http://schemas.openxmlformats.org/officeDocument/2006/relationships/image" Target="../media/image51.png"/><Relationship Id="rId10" Type="http://schemas.openxmlformats.org/officeDocument/2006/relationships/image" Target="../media/image55.jpeg"/><Relationship Id="rId4" Type="http://schemas.openxmlformats.org/officeDocument/2006/relationships/image" Target="../media/image13.gif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61.jpeg"/><Relationship Id="rId5" Type="http://schemas.openxmlformats.org/officeDocument/2006/relationships/image" Target="../media/image58.png"/><Relationship Id="rId10" Type="http://schemas.openxmlformats.org/officeDocument/2006/relationships/image" Target="../media/image8.png"/><Relationship Id="rId4" Type="http://schemas.openxmlformats.org/officeDocument/2006/relationships/image" Target="../media/image13.gif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9.png"/><Relationship Id="rId7" Type="http://schemas.openxmlformats.org/officeDocument/2006/relationships/diagramData" Target="../diagrams/data3.xml"/><Relationship Id="rId12" Type="http://schemas.openxmlformats.org/officeDocument/2006/relationships/image" Target="../media/image1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microsoft.com/office/2007/relationships/diagramDrawing" Target="../diagrams/drawing3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tiff"/><Relationship Id="rId7" Type="http://schemas.openxmlformats.org/officeDocument/2006/relationships/image" Target="../media/image20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19.emf"/><Relationship Id="rId4" Type="http://schemas.openxmlformats.org/officeDocument/2006/relationships/customXml" Target="../ink/ink1.xml"/><Relationship Id="rId9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287338" y="2941638"/>
            <a:ext cx="4284662" cy="620885"/>
          </a:xfrm>
        </p:spPr>
        <p:txBody>
          <a:bodyPr/>
          <a:lstStyle/>
          <a:p>
            <a:r>
              <a:rPr lang="de-AT">
                <a:ea typeface="Verdana"/>
                <a:cs typeface="Verdana"/>
              </a:rPr>
              <a:t>Thomas Dornigg, Clemens Kaiser, Gregor Knoll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AT" dirty="0">
                <a:latin typeface="Verdana"/>
                <a:ea typeface="Verdana"/>
                <a:cs typeface="Verdana"/>
              </a:rPr>
              <a:t>Austrian Newspaper Coverage </a:t>
            </a:r>
            <a:r>
              <a:rPr lang="de-AT" dirty="0" err="1">
                <a:latin typeface="Verdana"/>
                <a:ea typeface="Verdana"/>
                <a:cs typeface="Verdana"/>
              </a:rPr>
              <a:t>of</a:t>
            </a:r>
            <a:r>
              <a:rPr lang="de-AT" dirty="0">
                <a:latin typeface="Verdana"/>
                <a:ea typeface="Verdana"/>
                <a:cs typeface="Verdana"/>
              </a:rPr>
              <a:t> Politics</a:t>
            </a:r>
            <a:endParaRPr lang="de-AT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605405" y="1301365"/>
            <a:ext cx="5436000" cy="1026000"/>
          </a:xfrm>
        </p:spPr>
        <p:txBody>
          <a:bodyPr/>
          <a:lstStyle/>
          <a:p>
            <a:r>
              <a:rPr lang="de-AT" dirty="0">
                <a:latin typeface="Georgia"/>
              </a:rPr>
              <a:t>A </a:t>
            </a:r>
            <a:r>
              <a:rPr lang="de-AT" dirty="0" err="1">
                <a:latin typeface="Georgia"/>
              </a:rPr>
              <a:t>PoolParty</a:t>
            </a:r>
            <a:r>
              <a:rPr lang="de-AT" dirty="0">
                <a:latin typeface="Georgia"/>
              </a:rPr>
              <a:t> Analysis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0C9BAC-02D5-4138-A3B2-BDB606B7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84" y="4114536"/>
            <a:ext cx="1911979" cy="8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5088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B96BD94-608D-4DD7-BB41-C6D5B3EE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Georgia"/>
              </a:rPr>
              <a:t>RSS-feeds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4A12B3-011C-437A-A1C6-37D5A107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2050" name="Picture 2" descr="/var/folders/3g/7x4g5n7n1wx8km9_nl9rff2c0000gp/T/com.microsoft.Powerpoint/WebArchiveCopyPasteTempFiles/hVVIKhoBgAAAABJRU5ErkJggg==">
            <a:extLst>
              <a:ext uri="{FF2B5EF4-FFF2-40B4-BE49-F238E27FC236}">
                <a16:creationId xmlns:a16="http://schemas.microsoft.com/office/drawing/2014/main" id="{7C5F2E8F-2A63-D442-BD94-BDF5C6F2C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08" y="1132220"/>
            <a:ext cx="8036560" cy="429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9673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E239A5-D523-4F0B-8318-D65122DF684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91440"/>
            <a:r>
              <a:rPr lang="de-DE"/>
              <a:t>Der Standard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65E952-774E-4FAF-ABB2-8E644A25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eorgia"/>
              </a:rPr>
              <a:t>RSS-feeds Sentiment Analysis (1)</a:t>
            </a:r>
            <a:endParaRPr lang="de-DE" dirty="0" err="1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4539C42-38BA-4DFC-BFF3-9CFBCDBFC119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91440"/>
            <a:r>
              <a:rPr lang="de-DE"/>
              <a:t>Die Presse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92144-A8DD-42B2-BEF7-A935BAF5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2" name="Grafik 4" descr="Ein Bild, das drinnen, orange enthält.&#10;&#10;Mit hoher Zuverlässigkeit generierte Beschreibung">
            <a:extLst>
              <a:ext uri="{FF2B5EF4-FFF2-40B4-BE49-F238E27FC236}">
                <a16:creationId xmlns:a16="http://schemas.microsoft.com/office/drawing/2014/main" id="{8F5B6162-BBCD-4B16-96D0-8F6715AF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3" y="2003243"/>
            <a:ext cx="3910678" cy="487127"/>
          </a:xfrm>
          <a:prstGeom prst="rect">
            <a:avLst/>
          </a:prstGeom>
        </p:spPr>
      </p:pic>
      <p:pic>
        <p:nvPicPr>
          <p:cNvPr id="11" name="Grafik 11" descr="Ein Bild, das drinnen enthält.&#10;&#10;Mit hoher Zuverlässigkeit generierte Beschreibung">
            <a:extLst>
              <a:ext uri="{FF2B5EF4-FFF2-40B4-BE49-F238E27FC236}">
                <a16:creationId xmlns:a16="http://schemas.microsoft.com/office/drawing/2014/main" id="{2F60F923-E10E-493C-AC48-6E6281AE4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519" y="2001216"/>
            <a:ext cx="3828628" cy="491180"/>
          </a:xfrm>
          <a:prstGeom prst="rect">
            <a:avLst/>
          </a:prstGeom>
        </p:spPr>
      </p:pic>
      <p:pic>
        <p:nvPicPr>
          <p:cNvPr id="19" name="Grafik 20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A65EEF3-E43A-4E17-A2D7-148C748B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43" y="2486539"/>
            <a:ext cx="3965378" cy="2719841"/>
          </a:xfrm>
          <a:prstGeom prst="rect">
            <a:avLst/>
          </a:prstGeom>
        </p:spPr>
      </p:pic>
      <p:pic>
        <p:nvPicPr>
          <p:cNvPr id="22" name="Grafik 2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AA6D9CE-3DAD-46E2-8DCE-3540E86B2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519" y="2486539"/>
            <a:ext cx="3965378" cy="27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269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0FF62C-B179-4759-8820-EA19DD0FDD6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91440"/>
            <a:r>
              <a:rPr lang="de-DE"/>
              <a:t>Kleine Zeitung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78655F5-F039-4B02-AD1E-4420B847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eorgia"/>
              </a:rPr>
              <a:t>RSS-feeds Sentiment Analysis (2)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AD81CFD-8E6C-4F7B-B398-C91DA047C522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91440"/>
            <a:r>
              <a:rPr lang="de-DE"/>
              <a:t>Salzburger Nachrichten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C403D-C8E6-482D-A3D3-59B0BB10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134128E8-EFDA-4ECF-BC8A-AD135C29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519" y="2005133"/>
            <a:ext cx="3773927" cy="437772"/>
          </a:xfrm>
          <a:prstGeom prst="rect">
            <a:avLst/>
          </a:prstGeom>
        </p:spPr>
      </p:pic>
      <p:pic>
        <p:nvPicPr>
          <p:cNvPr id="14" name="Grafik 14" descr="Ein Bild, das orange enthält.&#10;&#10;Mit hoher Zuverlässigkeit generierte Beschreibung">
            <a:extLst>
              <a:ext uri="{FF2B5EF4-FFF2-40B4-BE49-F238E27FC236}">
                <a16:creationId xmlns:a16="http://schemas.microsoft.com/office/drawing/2014/main" id="{7DC746B0-7CB6-433F-91D8-290973FC9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3" y="2008317"/>
            <a:ext cx="3801277" cy="467862"/>
          </a:xfrm>
          <a:prstGeom prst="rect">
            <a:avLst/>
          </a:prstGeom>
        </p:spPr>
      </p:pic>
      <p:pic>
        <p:nvPicPr>
          <p:cNvPr id="18" name="Grafik 1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F1D75EF-8FB9-4902-8B64-E815C24FA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43" y="2486538"/>
            <a:ext cx="3965378" cy="2728956"/>
          </a:xfrm>
          <a:prstGeom prst="rect">
            <a:avLst/>
          </a:prstGeom>
        </p:spPr>
      </p:pic>
      <p:pic>
        <p:nvPicPr>
          <p:cNvPr id="22" name="Grafik 2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3081FF6-6EDA-4AD1-A379-05DD119C3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519" y="2486538"/>
            <a:ext cx="3965378" cy="27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96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AB471D-11E6-49AA-801A-C73C556DC3A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91440"/>
            <a:r>
              <a:rPr lang="de-DE"/>
              <a:t>Kronen Zeitung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9599CF1-1CF0-4B80-98A9-C7784B2BC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eorgia"/>
              </a:rPr>
              <a:t>RSS-feeds Sentiment Analysis (3)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31A54C-441A-4B25-AACB-33819FF6EC0B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91440"/>
            <a:r>
              <a:rPr lang="de-DE"/>
              <a:t>Heute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B36948-50A9-4794-8428-775A26FB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3" name="Grafik 7">
            <a:extLst>
              <a:ext uri="{FF2B5EF4-FFF2-40B4-BE49-F238E27FC236}">
                <a16:creationId xmlns:a16="http://schemas.microsoft.com/office/drawing/2014/main" id="{3731A7AB-8546-470E-9C6E-551010B4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43" y="1990678"/>
            <a:ext cx="3773927" cy="448452"/>
          </a:xfrm>
          <a:prstGeom prst="rect">
            <a:avLst/>
          </a:prstGeom>
        </p:spPr>
      </p:pic>
      <p:pic>
        <p:nvPicPr>
          <p:cNvPr id="9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4DC32BC-F877-40DC-8C10-1BCB95E64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3" y="2486538"/>
            <a:ext cx="3965378" cy="2719841"/>
          </a:xfrm>
          <a:prstGeom prst="rect">
            <a:avLst/>
          </a:prstGeom>
        </p:spPr>
      </p:pic>
      <p:pic>
        <p:nvPicPr>
          <p:cNvPr id="2" name="Grafik 7" descr="Ein Bild, das orange, drinnen, Wand enthält.&#10;&#10;Mit hoher Zuverlässigkeit generierte Beschreibung">
            <a:extLst>
              <a:ext uri="{FF2B5EF4-FFF2-40B4-BE49-F238E27FC236}">
                <a16:creationId xmlns:a16="http://schemas.microsoft.com/office/drawing/2014/main" id="{A3677F3F-5AF9-4C71-815A-D455EC93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48" y="1944488"/>
            <a:ext cx="3849624" cy="500143"/>
          </a:xfrm>
          <a:prstGeom prst="rect">
            <a:avLst/>
          </a:prstGeom>
        </p:spPr>
      </p:pic>
      <p:pic>
        <p:nvPicPr>
          <p:cNvPr id="10" name="Grafik 10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55DC403-F67E-4029-B984-9F8F498C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448" y="2484785"/>
            <a:ext cx="3886200" cy="26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476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5607FBE-CFC9-45FB-AE67-3101D42F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Georgia"/>
              </a:rPr>
              <a:t>Let‘s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have</a:t>
            </a:r>
            <a:r>
              <a:rPr lang="de-DE" dirty="0">
                <a:latin typeface="Georgia"/>
              </a:rPr>
              <a:t> a </a:t>
            </a:r>
            <a:r>
              <a:rPr lang="de-DE" dirty="0" err="1">
                <a:latin typeface="Georgia"/>
              </a:rPr>
              <a:t>pool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party</a:t>
            </a:r>
            <a:r>
              <a:rPr lang="de-DE" dirty="0">
                <a:latin typeface="Georgia"/>
              </a:rPr>
              <a:t>!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7128A4-C077-4C51-958F-D7848F9F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Grafik 7" descr="Ein Bild, das ClipArt enthält.&#10;&#10;Mit sehr hoher Zuverlässigkeit generierte Beschreibung">
            <a:hlinkClick r:id="rId3"/>
            <a:extLst>
              <a:ext uri="{FF2B5EF4-FFF2-40B4-BE49-F238E27FC236}">
                <a16:creationId xmlns:a16="http://schemas.microsoft.com/office/drawing/2014/main" id="{1E5616C8-39C8-43CC-B3A0-4D31020F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821" y="2660439"/>
            <a:ext cx="3152358" cy="955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BD5851-9F58-A146-97E8-2F180E57F12D}"/>
              </a:ext>
            </a:extLst>
          </p:cNvPr>
          <p:cNvSpPr txBox="1"/>
          <p:nvPr/>
        </p:nvSpPr>
        <p:spPr>
          <a:xfrm rot="20877291">
            <a:off x="1279318" y="2320497"/>
            <a:ext cx="218878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err="1">
                <a:ea typeface="Verdana"/>
                <a:cs typeface="Verdana"/>
              </a:rPr>
              <a:t>Released</a:t>
            </a:r>
            <a:r>
              <a:rPr lang="de-DE">
                <a:ea typeface="Verdana"/>
                <a:cs typeface="Verdana"/>
              </a:rPr>
              <a:t> in 2009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85A0D-E90B-8444-90E7-C0B88F31B1F8}"/>
              </a:ext>
            </a:extLst>
          </p:cNvPr>
          <p:cNvSpPr txBox="1"/>
          <p:nvPr/>
        </p:nvSpPr>
        <p:spPr>
          <a:xfrm rot="674571">
            <a:off x="310037" y="4168932"/>
            <a:ext cx="499833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err="1">
                <a:ea typeface="Verdana"/>
                <a:cs typeface="Verdana"/>
              </a:rPr>
              <a:t>Platform</a:t>
            </a:r>
            <a:r>
              <a:rPr lang="de-DE">
                <a:ea typeface="Verdana"/>
                <a:cs typeface="Verdana"/>
              </a:rPr>
              <a:t> </a:t>
            </a:r>
            <a:r>
              <a:rPr lang="de-DE" err="1">
                <a:ea typeface="Verdana"/>
                <a:cs typeface="Verdana"/>
              </a:rPr>
              <a:t>based</a:t>
            </a:r>
            <a:r>
              <a:rPr lang="de-DE">
                <a:ea typeface="Verdana"/>
                <a:cs typeface="Verdana"/>
              </a:rPr>
              <a:t> on </a:t>
            </a:r>
            <a:r>
              <a:rPr lang="de-DE" err="1">
                <a:ea typeface="Verdana"/>
                <a:cs typeface="Verdana"/>
              </a:rPr>
              <a:t>semantic</a:t>
            </a:r>
            <a:r>
              <a:rPr lang="de-DE">
                <a:ea typeface="Verdana"/>
                <a:cs typeface="Verdana"/>
              </a:rPr>
              <a:t> </a:t>
            </a:r>
            <a:r>
              <a:rPr lang="de-DE" err="1">
                <a:ea typeface="Verdana"/>
                <a:cs typeface="Verdana"/>
              </a:rPr>
              <a:t>technologies</a:t>
            </a:r>
            <a:r>
              <a:rPr lang="de-DE">
                <a:ea typeface="Verdana"/>
                <a:cs typeface="Verdana"/>
              </a:rPr>
              <a:t> </a:t>
            </a:r>
            <a:br>
              <a:rPr lang="de-DE">
                <a:ea typeface="Verdana"/>
                <a:cs typeface="Verdana"/>
              </a:rPr>
            </a:br>
            <a:r>
              <a:rPr lang="de-DE" err="1">
                <a:ea typeface="Verdana"/>
                <a:cs typeface="Verdana"/>
              </a:rPr>
              <a:t>and</a:t>
            </a:r>
            <a:r>
              <a:rPr lang="de-DE">
                <a:ea typeface="Verdana"/>
                <a:cs typeface="Verdana"/>
              </a:rPr>
              <a:t> </a:t>
            </a:r>
            <a:r>
              <a:rPr lang="de-DE" err="1">
                <a:ea typeface="Verdana"/>
                <a:cs typeface="Verdana"/>
              </a:rPr>
              <a:t>machine</a:t>
            </a:r>
            <a:r>
              <a:rPr lang="de-DE">
                <a:ea typeface="Verdana"/>
                <a:cs typeface="Verdana"/>
              </a:rPr>
              <a:t> </a:t>
            </a:r>
            <a:r>
              <a:rPr lang="de-DE" err="1">
                <a:ea typeface="Verdana"/>
                <a:cs typeface="Verdana"/>
              </a:rPr>
              <a:t>learning</a:t>
            </a:r>
            <a:endParaRPr lang="de-DE">
              <a:ea typeface="Verdana"/>
              <a:cs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64598-033A-BE4F-BEFD-978EE97E4081}"/>
              </a:ext>
            </a:extLst>
          </p:cNvPr>
          <p:cNvSpPr txBox="1"/>
          <p:nvPr/>
        </p:nvSpPr>
        <p:spPr>
          <a:xfrm rot="19800225">
            <a:off x="5904086" y="4384174"/>
            <a:ext cx="227045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de-DE">
                <a:ea typeface="Verdana"/>
                <a:cs typeface="Verdana"/>
              </a:rPr>
              <a:t>*</a:t>
            </a:r>
            <a:r>
              <a:rPr lang="de-DE" err="1">
                <a:ea typeface="Verdana"/>
                <a:cs typeface="Verdana"/>
              </a:rPr>
              <a:t>no</a:t>
            </a:r>
            <a:r>
              <a:rPr lang="de-DE">
                <a:ea typeface="Verdana"/>
                <a:cs typeface="Verdana"/>
              </a:rPr>
              <a:t> </a:t>
            </a:r>
            <a:r>
              <a:rPr lang="de-DE" err="1">
                <a:ea typeface="Verdana"/>
                <a:cs typeface="Verdana"/>
              </a:rPr>
              <a:t>pool</a:t>
            </a:r>
            <a:r>
              <a:rPr lang="de-DE">
                <a:ea typeface="Verdana"/>
                <a:cs typeface="Verdana"/>
              </a:rPr>
              <a:t> </a:t>
            </a:r>
            <a:r>
              <a:rPr lang="de-DE" err="1">
                <a:ea typeface="Verdana"/>
                <a:cs typeface="Verdana"/>
              </a:rPr>
              <a:t>required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2E2D4-57EE-F043-87CD-49CE538F4F65}"/>
              </a:ext>
            </a:extLst>
          </p:cNvPr>
          <p:cNvSpPr txBox="1"/>
          <p:nvPr/>
        </p:nvSpPr>
        <p:spPr>
          <a:xfrm rot="408799">
            <a:off x="4325255" y="1745192"/>
            <a:ext cx="4572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ea typeface="Verdana"/>
                <a:cs typeface="Verdana"/>
              </a:rPr>
              <a:t>helps organizations build and manage Enterprise 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1209103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AD60BDC-7878-4AA8-AF8A-7153E54B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eorgia"/>
              </a:rPr>
              <a:t>K-</a:t>
            </a:r>
            <a:r>
              <a:rPr lang="de-DE" dirty="0" err="1">
                <a:latin typeface="Georgia"/>
              </a:rPr>
              <a:t>Means</a:t>
            </a:r>
            <a:r>
              <a:rPr lang="de-DE" dirty="0">
                <a:latin typeface="Georgia"/>
              </a:rPr>
              <a:t> – A quick </a:t>
            </a:r>
            <a:r>
              <a:rPr lang="de-DE" dirty="0" err="1">
                <a:latin typeface="Georgia"/>
              </a:rPr>
              <a:t>comparison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0A4BCC-8D93-421E-9642-7AECA8D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5EE95045-D455-4DE9-80B8-C8698062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" y="1569657"/>
            <a:ext cx="4499405" cy="3327169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84B4A5D3-7935-4A77-8418-9FA04AF6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854" y="1620816"/>
            <a:ext cx="4341589" cy="3280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7BE78-385E-C840-A5E3-964670FCA492}"/>
              </a:ext>
            </a:extLst>
          </p:cNvPr>
          <p:cNvSpPr txBox="1"/>
          <p:nvPr/>
        </p:nvSpPr>
        <p:spPr>
          <a:xfrm>
            <a:off x="1224268" y="1195817"/>
            <a:ext cx="250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PoolParty</a:t>
            </a:r>
            <a:r>
              <a:rPr lang="en-US" dirty="0"/>
              <a:t> Vectorizer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4B258-54AE-1B43-B778-7F6A53E8AF70}"/>
              </a:ext>
            </a:extLst>
          </p:cNvPr>
          <p:cNvSpPr txBox="1"/>
          <p:nvPr/>
        </p:nvSpPr>
        <p:spPr>
          <a:xfrm>
            <a:off x="5881941" y="1195817"/>
            <a:ext cx="219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TF-IDF Vectorizer</a:t>
            </a:r>
          </a:p>
        </p:txBody>
      </p:sp>
    </p:spTree>
    <p:extLst>
      <p:ext uri="{BB962C8B-B14F-4D97-AF65-F5344CB8AC3E}">
        <p14:creationId xmlns:p14="http://schemas.microsoft.com/office/powerpoint/2010/main" val="184071044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D1386C8-FE65-40C7-A74F-0BBEFE0A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07" y="139700"/>
            <a:ext cx="7033545" cy="903822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Georgia"/>
              </a:rPr>
              <a:t>While</a:t>
            </a:r>
            <a:r>
              <a:rPr lang="de-DE" sz="2000" dirty="0">
                <a:latin typeface="Georgia"/>
              </a:rPr>
              <a:t> Standard and Presse report </a:t>
            </a:r>
            <a:r>
              <a:rPr lang="de-DE" sz="2000" dirty="0" err="1">
                <a:latin typeface="Georgia"/>
              </a:rPr>
              <a:t>more</a:t>
            </a:r>
            <a:r>
              <a:rPr lang="de-DE" sz="2000" dirty="0">
                <a:latin typeface="Georgia"/>
              </a:rPr>
              <a:t> on FPÖ...</a:t>
            </a: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E9361-9CEB-41D3-AB07-8D9B411E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EC04A05-F3F2-4A21-9810-6CBC94A6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44" y="1407600"/>
            <a:ext cx="4428892" cy="3810663"/>
          </a:xfrm>
          <a:prstGeom prst="rect">
            <a:avLst/>
          </a:prstGeom>
        </p:spPr>
      </p:pic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FC733F7-CB24-4C8B-BF47-5D2E0E3A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0" y="1407600"/>
            <a:ext cx="4294231" cy="377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53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D1386C8-FE65-40C7-A74F-0BBEFE0A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Georgia"/>
              </a:rPr>
              <a:t>… </a:t>
            </a:r>
            <a:r>
              <a:rPr lang="de-DE" sz="2000" dirty="0" err="1">
                <a:latin typeface="Georgia"/>
              </a:rPr>
              <a:t>even</a:t>
            </a:r>
            <a:r>
              <a:rPr lang="de-DE" sz="2000" dirty="0">
                <a:latin typeface="Georgia"/>
              </a:rPr>
              <a:t> </a:t>
            </a:r>
            <a:r>
              <a:rPr lang="de-DE" sz="2000" dirty="0" err="1">
                <a:latin typeface="Georgia"/>
              </a:rPr>
              <a:t>more</a:t>
            </a:r>
            <a:r>
              <a:rPr lang="de-DE" sz="2000" dirty="0">
                <a:latin typeface="Georgia"/>
              </a:rPr>
              <a:t> so </a:t>
            </a:r>
            <a:r>
              <a:rPr lang="de-DE" sz="2000" dirty="0" err="1">
                <a:latin typeface="Georgia"/>
              </a:rPr>
              <a:t>than</a:t>
            </a:r>
            <a:r>
              <a:rPr lang="de-DE" sz="2000" dirty="0">
                <a:latin typeface="Georgia"/>
              </a:rPr>
              <a:t> Krone and Heute ...</a:t>
            </a: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E9361-9CEB-41D3-AB07-8D9B411E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2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AC5A27FC-5B82-4E4D-8292-4E3BDA9E4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9" y="1408010"/>
            <a:ext cx="4168499" cy="3699952"/>
          </a:xfrm>
          <a:prstGeom prst="rect">
            <a:avLst/>
          </a:prstGeom>
        </p:spPr>
      </p:pic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BCAE333-6A8E-4675-AB53-D2891333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343" y="1408010"/>
            <a:ext cx="4563132" cy="369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35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D1386C8-FE65-40C7-A74F-0BBEFE0A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Georgia"/>
              </a:rPr>
              <a:t>... SN and Kleine Zeitung </a:t>
            </a:r>
            <a:r>
              <a:rPr lang="de-DE" sz="2000" dirty="0" err="1">
                <a:latin typeface="Georgia"/>
              </a:rPr>
              <a:t>talk</a:t>
            </a:r>
            <a:r>
              <a:rPr lang="de-DE" sz="2000" dirty="0">
                <a:latin typeface="Georgia"/>
              </a:rPr>
              <a:t> </a:t>
            </a:r>
            <a:r>
              <a:rPr lang="de-DE" sz="2000" dirty="0" err="1">
                <a:latin typeface="Georgia"/>
              </a:rPr>
              <a:t>more</a:t>
            </a:r>
            <a:r>
              <a:rPr lang="de-DE" sz="2000" dirty="0">
                <a:latin typeface="Georgia"/>
              </a:rPr>
              <a:t> </a:t>
            </a:r>
            <a:r>
              <a:rPr lang="de-DE" sz="2000" dirty="0" err="1">
                <a:latin typeface="Georgia"/>
              </a:rPr>
              <a:t>about</a:t>
            </a:r>
            <a:r>
              <a:rPr lang="de-DE" sz="2000" dirty="0">
                <a:latin typeface="Georgia"/>
              </a:rPr>
              <a:t> ÖVP. </a:t>
            </a: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E9361-9CEB-41D3-AB07-8D9B411E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2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341425C1-6864-4E23-82AD-30CDF7E4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0" y="1407600"/>
            <a:ext cx="4352622" cy="3774487"/>
          </a:xfrm>
          <a:prstGeom prst="rect">
            <a:avLst/>
          </a:prstGeom>
        </p:spPr>
      </p:pic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EE2E8A5-BAB5-4DDA-93CA-D69B5884D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43" y="1407600"/>
            <a:ext cx="4494958" cy="38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83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B24FF5-4705-4F44-91DB-98FBB875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08" y="139700"/>
            <a:ext cx="7099929" cy="903822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Georgia"/>
              </a:rPr>
              <a:t>The </a:t>
            </a:r>
            <a:r>
              <a:rPr lang="de-DE" sz="2000" dirty="0" err="1">
                <a:latin typeface="Georgia"/>
              </a:rPr>
              <a:t>reporting</a:t>
            </a:r>
            <a:r>
              <a:rPr lang="de-DE" sz="2000" dirty="0">
                <a:latin typeface="Georgia"/>
              </a:rPr>
              <a:t> </a:t>
            </a:r>
            <a:r>
              <a:rPr lang="de-DE" sz="2000" dirty="0" err="1">
                <a:latin typeface="Georgia"/>
              </a:rPr>
              <a:t>hardly</a:t>
            </a:r>
            <a:r>
              <a:rPr lang="de-DE" sz="2000" dirty="0">
                <a:latin typeface="Georgia"/>
              </a:rPr>
              <a:t> </a:t>
            </a:r>
            <a:r>
              <a:rPr lang="de-DE" sz="2000" dirty="0" err="1">
                <a:latin typeface="Georgia"/>
              </a:rPr>
              <a:t>differs</a:t>
            </a:r>
            <a:r>
              <a:rPr lang="de-DE" sz="2000" dirty="0">
                <a:latin typeface="Georgia"/>
              </a:rPr>
              <a:t> </a:t>
            </a:r>
            <a:r>
              <a:rPr lang="de-DE" sz="2000" dirty="0" err="1">
                <a:latin typeface="Georgia"/>
              </a:rPr>
              <a:t>between</a:t>
            </a:r>
            <a:r>
              <a:rPr lang="de-DE" sz="2000" dirty="0">
                <a:latin typeface="Georgia"/>
              </a:rPr>
              <a:t> </a:t>
            </a:r>
            <a:r>
              <a:rPr lang="de-DE" sz="2000" dirty="0" err="1">
                <a:latin typeface="Georgia"/>
              </a:rPr>
              <a:t>the</a:t>
            </a:r>
            <a:r>
              <a:rPr lang="de-DE" sz="2000" dirty="0">
                <a:latin typeface="Georgia"/>
              </a:rPr>
              <a:t> 3 </a:t>
            </a:r>
            <a:r>
              <a:rPr lang="de-DE" sz="2000" dirty="0" err="1">
                <a:latin typeface="Georgia"/>
              </a:rPr>
              <a:t>big</a:t>
            </a:r>
            <a:r>
              <a:rPr lang="de-DE" sz="2000" dirty="0">
                <a:latin typeface="Georgia"/>
              </a:rPr>
              <a:t> </a:t>
            </a:r>
            <a:r>
              <a:rPr lang="de-DE" sz="2000" dirty="0" err="1">
                <a:latin typeface="Georgia"/>
              </a:rPr>
              <a:t>parties</a:t>
            </a:r>
            <a:r>
              <a:rPr lang="de-DE" sz="2000" dirty="0">
                <a:latin typeface="Georgia"/>
              </a:rPr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BF2EFC-A203-45BE-AAF0-1EFFD683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8E942-207A-6D48-953B-7164AE07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23" y="1228800"/>
            <a:ext cx="814770" cy="36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7FB44-B7AA-5E46-887D-E2699D56D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0" t="19072" r="11636" b="17091"/>
          <a:stretch/>
        </p:blipFill>
        <p:spPr>
          <a:xfrm>
            <a:off x="5734310" y="2589129"/>
            <a:ext cx="687433" cy="440222"/>
          </a:xfrm>
          <a:prstGeom prst="rect">
            <a:avLst/>
          </a:prstGeom>
        </p:spPr>
      </p:pic>
      <p:pic>
        <p:nvPicPr>
          <p:cNvPr id="10" name="Grafik 11" descr="Ein Bild, das Visitenkarte enthält.&#10;&#10;Mit hoher Zuverlässigkeit generierte Beschreibung">
            <a:extLst>
              <a:ext uri="{FF2B5EF4-FFF2-40B4-BE49-F238E27FC236}">
                <a16:creationId xmlns:a16="http://schemas.microsoft.com/office/drawing/2014/main" id="{35D03DC2-92E9-4DC8-A533-2CE77CC1C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3189" t="13096" r="3005"/>
          <a:stretch/>
        </p:blipFill>
        <p:spPr>
          <a:xfrm>
            <a:off x="2731458" y="1317618"/>
            <a:ext cx="3002852" cy="2078952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85DB6-D901-9540-ACDA-D54B3103E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48" y="2893015"/>
            <a:ext cx="814770" cy="338161"/>
          </a:xfrm>
          <a:prstGeom prst="rect">
            <a:avLst/>
          </a:prstGeom>
        </p:spPr>
      </p:pic>
      <p:pic>
        <p:nvPicPr>
          <p:cNvPr id="16" name="Grafik 16" descr="Ein Bild, das Visitenkarte enthält.&#10;&#10;Mit hoher Zuverlässigkeit generierte Beschreibung">
            <a:extLst>
              <a:ext uri="{FF2B5EF4-FFF2-40B4-BE49-F238E27FC236}">
                <a16:creationId xmlns:a16="http://schemas.microsoft.com/office/drawing/2014/main" id="{08784865-6239-4002-B8E1-F3CCF20B74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04" r="9475"/>
          <a:stretch/>
        </p:blipFill>
        <p:spPr>
          <a:xfrm>
            <a:off x="5399674" y="3062097"/>
            <a:ext cx="2918226" cy="2201476"/>
          </a:xfrm>
          <a:prstGeom prst="ellipse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698FA28-56B3-B245-AABD-5F12CFDD8BD0}"/>
              </a:ext>
            </a:extLst>
          </p:cNvPr>
          <p:cNvSpPr/>
          <p:nvPr/>
        </p:nvSpPr>
        <p:spPr>
          <a:xfrm>
            <a:off x="6856333" y="1445101"/>
            <a:ext cx="159488" cy="153031"/>
          </a:xfrm>
          <a:prstGeom prst="ellipse">
            <a:avLst/>
          </a:prstGeom>
          <a:solidFill>
            <a:srgbClr val="9E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62B1D-01B4-5347-A46F-D22B93EBF00B}"/>
              </a:ext>
            </a:extLst>
          </p:cNvPr>
          <p:cNvSpPr/>
          <p:nvPr/>
        </p:nvSpPr>
        <p:spPr>
          <a:xfrm>
            <a:off x="6859792" y="1687424"/>
            <a:ext cx="159488" cy="153031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44C18F-C824-C94F-8A01-3D8221B5DA64}"/>
              </a:ext>
            </a:extLst>
          </p:cNvPr>
          <p:cNvSpPr/>
          <p:nvPr/>
        </p:nvSpPr>
        <p:spPr>
          <a:xfrm>
            <a:off x="6859792" y="1917026"/>
            <a:ext cx="159488" cy="153031"/>
          </a:xfrm>
          <a:prstGeom prst="ellipse">
            <a:avLst/>
          </a:prstGeom>
          <a:solidFill>
            <a:srgbClr val="E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57EAE-BB6F-1C42-B461-6B1DDFED8931}"/>
              </a:ext>
            </a:extLst>
          </p:cNvPr>
          <p:cNvSpPr txBox="1"/>
          <p:nvPr/>
        </p:nvSpPr>
        <p:spPr>
          <a:xfrm>
            <a:off x="7101006" y="1335527"/>
            <a:ext cx="1957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Positive</a:t>
            </a:r>
          </a:p>
          <a:p>
            <a:r>
              <a:rPr lang="en-US" sz="1600" dirty="0"/>
              <a:t>Neutral</a:t>
            </a:r>
          </a:p>
          <a:p>
            <a:r>
              <a:rPr lang="en-US" sz="1600" dirty="0"/>
              <a:t>Negative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6420FAC-5AE5-E645-AE49-2F234266AF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34" t="5879" r="4093"/>
          <a:stretch/>
        </p:blipFill>
        <p:spPr>
          <a:xfrm>
            <a:off x="462408" y="3224924"/>
            <a:ext cx="3038845" cy="22004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7654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ABE3772-D344-4D6C-88D5-9EF9E91A3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15" rIns="0" bIns="45715" rtlCol="0" anchor="t">
            <a:normAutofit/>
          </a:bodyPr>
          <a:lstStyle/>
          <a:p>
            <a:pPr marL="0" indent="0">
              <a:buNone/>
            </a:pPr>
            <a:endParaRPr lang="de-DE" sz="1900">
              <a:ea typeface="Verdana"/>
              <a:cs typeface="Verdana"/>
            </a:endParaRPr>
          </a:p>
          <a:p>
            <a:endParaRPr lang="de-DE" sz="2000">
              <a:ea typeface="Verdana"/>
              <a:cs typeface="Verdana"/>
            </a:endParaRPr>
          </a:p>
          <a:p>
            <a:endParaRPr lang="de-DE" sz="2000">
              <a:ea typeface="Verdana"/>
              <a:cs typeface="Verdana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A634547-60C6-4802-A27B-C8841C7D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Georgia"/>
              </a:rPr>
              <a:t>Our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partners</a:t>
            </a:r>
            <a:endParaRPr lang="de-D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47C902F-C457-F641-BE8A-2E09D0979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917608"/>
              </p:ext>
            </p:extLst>
          </p:nvPr>
        </p:nvGraphicFramePr>
        <p:xfrm>
          <a:off x="462018" y="783336"/>
          <a:ext cx="650774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5">
            <a:extLst>
              <a:ext uri="{FF2B5EF4-FFF2-40B4-BE49-F238E27FC236}">
                <a16:creationId xmlns:a16="http://schemas.microsoft.com/office/drawing/2014/main" id="{5C59EBC7-646A-4689-825A-C604F176B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805" y="1357848"/>
            <a:ext cx="2368558" cy="10738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5B1824-C565-4D03-A940-C7A06590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04422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9DB61-82BE-0F49-A15C-A45BA096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How do the newspapers report on ÖVP?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4711A-D050-8946-9FAA-660458C3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12" name="Grafik 262" descr="Ein Bild, das Vektorgrafiken enthält.&#10;&#10;Mit hoher Zuverlässigkeit generierte Beschreibung">
            <a:extLst>
              <a:ext uri="{FF2B5EF4-FFF2-40B4-BE49-F238E27FC236}">
                <a16:creationId xmlns:a16="http://schemas.microsoft.com/office/drawing/2014/main" id="{5BEB9265-0DD2-554E-8600-0BA00DE43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755" y="3314063"/>
            <a:ext cx="1091317" cy="279884"/>
          </a:xfrm>
          <a:prstGeom prst="rect">
            <a:avLst/>
          </a:prstGeom>
        </p:spPr>
      </p:pic>
      <p:pic>
        <p:nvPicPr>
          <p:cNvPr id="14" name="Grafik 464">
            <a:extLst>
              <a:ext uri="{FF2B5EF4-FFF2-40B4-BE49-F238E27FC236}">
                <a16:creationId xmlns:a16="http://schemas.microsoft.com/office/drawing/2014/main" id="{99B8CFD3-4852-5846-BA63-5BACBC87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786" y="1234389"/>
            <a:ext cx="1009859" cy="310276"/>
          </a:xfrm>
          <a:prstGeom prst="rect">
            <a:avLst/>
          </a:prstGeom>
        </p:spPr>
      </p:pic>
      <p:pic>
        <p:nvPicPr>
          <p:cNvPr id="16" name="Grafik 260" descr="Ein Bild, das Vektorgrafiken enthält.&#10;&#10;Mit hoher Zuverlässigkeit generierte Beschreibung">
            <a:extLst>
              <a:ext uri="{FF2B5EF4-FFF2-40B4-BE49-F238E27FC236}">
                <a16:creationId xmlns:a16="http://schemas.microsoft.com/office/drawing/2014/main" id="{045C4CEE-3175-904B-8A84-E9EB98EFB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02" y="1234389"/>
            <a:ext cx="1352853" cy="269751"/>
          </a:xfrm>
          <a:prstGeom prst="rect">
            <a:avLst/>
          </a:prstGeom>
        </p:spPr>
      </p:pic>
      <p:pic>
        <p:nvPicPr>
          <p:cNvPr id="2" name="Grafik 16">
            <a:extLst>
              <a:ext uri="{FF2B5EF4-FFF2-40B4-BE49-F238E27FC236}">
                <a16:creationId xmlns:a16="http://schemas.microsoft.com/office/drawing/2014/main" id="{68882159-B924-40FC-8B59-8D779F3232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45" t="16943" r="9142" b="-152"/>
          <a:stretch/>
        </p:blipFill>
        <p:spPr>
          <a:xfrm>
            <a:off x="6171054" y="1529033"/>
            <a:ext cx="2470241" cy="1793527"/>
          </a:xfrm>
          <a:prstGeom prst="ellipse">
            <a:avLst/>
          </a:prstGeom>
        </p:spPr>
      </p:pic>
      <p:pic>
        <p:nvPicPr>
          <p:cNvPr id="18" name="Grafik 18">
            <a:extLst>
              <a:ext uri="{FF2B5EF4-FFF2-40B4-BE49-F238E27FC236}">
                <a16:creationId xmlns:a16="http://schemas.microsoft.com/office/drawing/2014/main" id="{B297426F-065D-4FD4-A2F6-30597A9A63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86" r="8381"/>
          <a:stretch/>
        </p:blipFill>
        <p:spPr>
          <a:xfrm>
            <a:off x="6260560" y="3496000"/>
            <a:ext cx="2417045" cy="1882977"/>
          </a:xfrm>
          <a:prstGeom prst="ellipse">
            <a:avLst/>
          </a:prstGeom>
        </p:spPr>
      </p:pic>
      <p:pic>
        <p:nvPicPr>
          <p:cNvPr id="24" name="Grafik 24">
            <a:extLst>
              <a:ext uri="{FF2B5EF4-FFF2-40B4-BE49-F238E27FC236}">
                <a16:creationId xmlns:a16="http://schemas.microsoft.com/office/drawing/2014/main" id="{22F7A116-D28F-4E8C-98FC-7C28EFD071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83" t="5602"/>
          <a:stretch/>
        </p:blipFill>
        <p:spPr>
          <a:xfrm>
            <a:off x="3295395" y="3655138"/>
            <a:ext cx="2523326" cy="1899266"/>
          </a:xfrm>
          <a:prstGeom prst="ellipse">
            <a:avLst/>
          </a:prstGeom>
        </p:spPr>
      </p:pic>
      <p:pic>
        <p:nvPicPr>
          <p:cNvPr id="15" name="Grafik 264" descr="Ein Bild, das Text, Buch enthält.&#10;&#10;Mit hoher Zuverlässigkeit generierte Beschreibung">
            <a:extLst>
              <a:ext uri="{FF2B5EF4-FFF2-40B4-BE49-F238E27FC236}">
                <a16:creationId xmlns:a16="http://schemas.microsoft.com/office/drawing/2014/main" id="{CA305597-CF16-0747-92CE-0BC191C4DB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303" y="3344838"/>
            <a:ext cx="590030" cy="560220"/>
          </a:xfrm>
          <a:prstGeom prst="rect">
            <a:avLst/>
          </a:prstGeom>
        </p:spPr>
      </p:pic>
      <p:pic>
        <p:nvPicPr>
          <p:cNvPr id="26" name="Grafik 26">
            <a:extLst>
              <a:ext uri="{FF2B5EF4-FFF2-40B4-BE49-F238E27FC236}">
                <a16:creationId xmlns:a16="http://schemas.microsoft.com/office/drawing/2014/main" id="{D905D040-5E25-4B36-8EA7-764F05D4F2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749" r="6925"/>
          <a:stretch/>
        </p:blipFill>
        <p:spPr>
          <a:xfrm>
            <a:off x="386201" y="1536691"/>
            <a:ext cx="2527080" cy="1855769"/>
          </a:xfrm>
          <a:prstGeom prst="ellipse">
            <a:avLst/>
          </a:prstGeom>
        </p:spPr>
      </p:pic>
      <p:pic>
        <p:nvPicPr>
          <p:cNvPr id="20" name="Grafik 20" descr="Ein Bild, das CD, Visitenkarte enthält.&#10;&#10;Mit hoher Zuverlässigkeit generierte Beschreibung">
            <a:extLst>
              <a:ext uri="{FF2B5EF4-FFF2-40B4-BE49-F238E27FC236}">
                <a16:creationId xmlns:a16="http://schemas.microsoft.com/office/drawing/2014/main" id="{A23641B5-EC7D-45DA-8DC3-B6AE521FF8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93" r="2570"/>
          <a:stretch/>
        </p:blipFill>
        <p:spPr>
          <a:xfrm>
            <a:off x="3259149" y="1541018"/>
            <a:ext cx="2523327" cy="1855769"/>
          </a:xfrm>
          <a:prstGeom prst="ellipse">
            <a:avLst/>
          </a:prstGeom>
        </p:spPr>
      </p:pic>
      <p:pic>
        <p:nvPicPr>
          <p:cNvPr id="11" name="Grafik 460">
            <a:extLst>
              <a:ext uri="{FF2B5EF4-FFF2-40B4-BE49-F238E27FC236}">
                <a16:creationId xmlns:a16="http://schemas.microsoft.com/office/drawing/2014/main" id="{02FA33E8-CCE1-7349-8BB8-06E2807CA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454" y="1212277"/>
            <a:ext cx="653748" cy="328741"/>
          </a:xfrm>
          <a:prstGeom prst="rect">
            <a:avLst/>
          </a:prstGeom>
        </p:spPr>
      </p:pic>
      <p:pic>
        <p:nvPicPr>
          <p:cNvPr id="28" name="Grafik 28">
            <a:extLst>
              <a:ext uri="{FF2B5EF4-FFF2-40B4-BE49-F238E27FC236}">
                <a16:creationId xmlns:a16="http://schemas.microsoft.com/office/drawing/2014/main" id="{B984E4E2-7DC6-4458-A3A0-DFBAC4D1886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903"/>
          <a:stretch/>
        </p:blipFill>
        <p:spPr>
          <a:xfrm>
            <a:off x="466395" y="3622307"/>
            <a:ext cx="2613982" cy="1875894"/>
          </a:xfrm>
          <a:prstGeom prst="ellipse">
            <a:avLst/>
          </a:prstGeom>
        </p:spPr>
      </p:pic>
      <p:pic>
        <p:nvPicPr>
          <p:cNvPr id="13" name="Grafik 462" descr="Ein Bild, das Schild, Text enthält.&#10;&#10;Mit sehr hoher Zuverlässigkeit generierte Beschreibung">
            <a:extLst>
              <a:ext uri="{FF2B5EF4-FFF2-40B4-BE49-F238E27FC236}">
                <a16:creationId xmlns:a16="http://schemas.microsoft.com/office/drawing/2014/main" id="{C47C48B6-9F16-C745-8BCE-32CAB36F85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9454" y="3314902"/>
            <a:ext cx="527655" cy="51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94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9DB61-82BE-0F49-A15C-A45BA096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do the newspapers report on FPÖ?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4711A-D050-8946-9FAA-660458C3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14" name="Grafik 464">
            <a:extLst>
              <a:ext uri="{FF2B5EF4-FFF2-40B4-BE49-F238E27FC236}">
                <a16:creationId xmlns:a16="http://schemas.microsoft.com/office/drawing/2014/main" id="{99B8CFD3-4852-5846-BA63-5BACBC87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955" y="1230742"/>
            <a:ext cx="1009859" cy="310276"/>
          </a:xfrm>
          <a:prstGeom prst="rect">
            <a:avLst/>
          </a:prstGeom>
        </p:spPr>
      </p:pic>
      <p:pic>
        <p:nvPicPr>
          <p:cNvPr id="2" name="Grafik 4" descr="Ein Bild, das Visitenkarte enthält.&#10;&#10;Mit sehr hoher Zuverlässigkeit generierte Beschreibung">
            <a:extLst>
              <a:ext uri="{FF2B5EF4-FFF2-40B4-BE49-F238E27FC236}">
                <a16:creationId xmlns:a16="http://schemas.microsoft.com/office/drawing/2014/main" id="{06635B72-AA3E-4155-88F2-DBA30B048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38" t="14010" r="6889" b="852"/>
          <a:stretch/>
        </p:blipFill>
        <p:spPr>
          <a:xfrm>
            <a:off x="6206087" y="1470222"/>
            <a:ext cx="2360154" cy="1764167"/>
          </a:xfrm>
          <a:prstGeom prst="ellipse">
            <a:avLst/>
          </a:prstGeom>
        </p:spPr>
      </p:pic>
      <p:pic>
        <p:nvPicPr>
          <p:cNvPr id="16" name="Grafik 260" descr="Ein Bild, das Vektorgrafiken enthält.&#10;&#10;Mit hoher Zuverlässigkeit generierte Beschreibung">
            <a:extLst>
              <a:ext uri="{FF2B5EF4-FFF2-40B4-BE49-F238E27FC236}">
                <a16:creationId xmlns:a16="http://schemas.microsoft.com/office/drawing/2014/main" id="{045C4CEE-3175-904B-8A84-E9EB98EFB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722" y="1230742"/>
            <a:ext cx="1352853" cy="269751"/>
          </a:xfrm>
          <a:prstGeom prst="rect">
            <a:avLst/>
          </a:prstGeom>
        </p:spPr>
      </p:pic>
      <p:pic>
        <p:nvPicPr>
          <p:cNvPr id="10" name="Grafik 16" descr="Ein Bild, das Visitenkarte enthält.&#10;&#10;Mit hoher Zuverlässigkeit generierte Beschreibung">
            <a:extLst>
              <a:ext uri="{FF2B5EF4-FFF2-40B4-BE49-F238E27FC236}">
                <a16:creationId xmlns:a16="http://schemas.microsoft.com/office/drawing/2014/main" id="{A6C65776-19EE-480B-9442-62016E6260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3" t="7291" r="6658"/>
          <a:stretch/>
        </p:blipFill>
        <p:spPr>
          <a:xfrm>
            <a:off x="3319366" y="3538778"/>
            <a:ext cx="2584003" cy="1886615"/>
          </a:xfrm>
          <a:prstGeom prst="ellipse">
            <a:avLst/>
          </a:prstGeom>
        </p:spPr>
      </p:pic>
      <p:pic>
        <p:nvPicPr>
          <p:cNvPr id="15" name="Grafik 264" descr="Ein Bild, das Text, Buch enthält.&#10;&#10;Mit hoher Zuverlässigkeit generierte Beschreibung">
            <a:extLst>
              <a:ext uri="{FF2B5EF4-FFF2-40B4-BE49-F238E27FC236}">
                <a16:creationId xmlns:a16="http://schemas.microsoft.com/office/drawing/2014/main" id="{CA305597-CF16-0747-92CE-0BC191C4D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3428" y="3271028"/>
            <a:ext cx="590030" cy="560220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9FCC1DAB-04CD-42B2-B834-F1B43E301F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26" r="9246"/>
          <a:stretch/>
        </p:blipFill>
        <p:spPr>
          <a:xfrm>
            <a:off x="6296588" y="3520867"/>
            <a:ext cx="2360154" cy="1805723"/>
          </a:xfrm>
          <a:prstGeom prst="ellipse">
            <a:avLst/>
          </a:prstGeom>
        </p:spPr>
      </p:pic>
      <p:pic>
        <p:nvPicPr>
          <p:cNvPr id="12" name="Grafik 262" descr="Ein Bild, das Vektorgrafiken enthält.&#10;&#10;Mit hoher Zuverlässigkeit generierte Beschreibung">
            <a:extLst>
              <a:ext uri="{FF2B5EF4-FFF2-40B4-BE49-F238E27FC236}">
                <a16:creationId xmlns:a16="http://schemas.microsoft.com/office/drawing/2014/main" id="{5BEB9265-0DD2-554E-8600-0BA00DE43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192" y="3271254"/>
            <a:ext cx="1091317" cy="279884"/>
          </a:xfrm>
          <a:prstGeom prst="rect">
            <a:avLst/>
          </a:prstGeom>
        </p:spPr>
      </p:pic>
      <p:pic>
        <p:nvPicPr>
          <p:cNvPr id="24" name="Grafik 24">
            <a:extLst>
              <a:ext uri="{FF2B5EF4-FFF2-40B4-BE49-F238E27FC236}">
                <a16:creationId xmlns:a16="http://schemas.microsoft.com/office/drawing/2014/main" id="{F675F077-4C46-4E75-A5A1-A8EBE8B490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574" r="10059"/>
          <a:stretch/>
        </p:blipFill>
        <p:spPr>
          <a:xfrm>
            <a:off x="387806" y="1432500"/>
            <a:ext cx="2493618" cy="1890781"/>
          </a:xfrm>
          <a:prstGeom prst="ellipse">
            <a:avLst/>
          </a:prstGeom>
        </p:spPr>
      </p:pic>
      <p:pic>
        <p:nvPicPr>
          <p:cNvPr id="11" name="Grafik 460">
            <a:extLst>
              <a:ext uri="{FF2B5EF4-FFF2-40B4-BE49-F238E27FC236}">
                <a16:creationId xmlns:a16="http://schemas.microsoft.com/office/drawing/2014/main" id="{02FA33E8-CCE1-7349-8BB8-06E2807CAB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872" y="1196991"/>
            <a:ext cx="653748" cy="328741"/>
          </a:xfrm>
          <a:prstGeom prst="rect">
            <a:avLst/>
          </a:prstGeom>
        </p:spPr>
      </p:pic>
      <p:pic>
        <p:nvPicPr>
          <p:cNvPr id="8" name="Grafik 8" descr="Ein Bild, das Visitenkarte enthält.&#10;&#10;Mit hoher Zuverlässigkeit generierte Beschreibung">
            <a:extLst>
              <a:ext uri="{FF2B5EF4-FFF2-40B4-BE49-F238E27FC236}">
                <a16:creationId xmlns:a16="http://schemas.microsoft.com/office/drawing/2014/main" id="{7A7BA114-E0C2-4585-96B6-A5FB30BF1B8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196" r="9436"/>
          <a:stretch/>
        </p:blipFill>
        <p:spPr>
          <a:xfrm>
            <a:off x="3214501" y="1524365"/>
            <a:ext cx="2493618" cy="1886615"/>
          </a:xfrm>
          <a:prstGeom prst="ellipse">
            <a:avLst/>
          </a:prstGeom>
        </p:spPr>
      </p:pic>
      <p:pic>
        <p:nvPicPr>
          <p:cNvPr id="26" name="Grafik 26">
            <a:extLst>
              <a:ext uri="{FF2B5EF4-FFF2-40B4-BE49-F238E27FC236}">
                <a16:creationId xmlns:a16="http://schemas.microsoft.com/office/drawing/2014/main" id="{2374C304-8BD5-4099-8EFE-049C1C2E3F7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301" t="3595"/>
          <a:stretch/>
        </p:blipFill>
        <p:spPr>
          <a:xfrm>
            <a:off x="381034" y="3590174"/>
            <a:ext cx="2589709" cy="1890781"/>
          </a:xfrm>
          <a:prstGeom prst="ellipse">
            <a:avLst/>
          </a:prstGeom>
        </p:spPr>
      </p:pic>
      <p:pic>
        <p:nvPicPr>
          <p:cNvPr id="13" name="Grafik 462" descr="Ein Bild, das Schild, Text enthält.&#10;&#10;Mit sehr hoher Zuverlässigkeit generierte Beschreibung">
            <a:extLst>
              <a:ext uri="{FF2B5EF4-FFF2-40B4-BE49-F238E27FC236}">
                <a16:creationId xmlns:a16="http://schemas.microsoft.com/office/drawing/2014/main" id="{C47C48B6-9F16-C745-8BCE-32CAB36F85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872" y="3334436"/>
            <a:ext cx="527655" cy="51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51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3F946-5771-D045-82E0-93E598F3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Georgia"/>
              </a:rPr>
              <a:t>Who is reported on the most positively?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E5AAC-FE8B-D244-82FE-6157206B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71233-3CEF-1B46-9569-6406A6DFFB85}"/>
              </a:ext>
            </a:extLst>
          </p:cNvPr>
          <p:cNvSpPr txBox="1"/>
          <p:nvPr/>
        </p:nvSpPr>
        <p:spPr>
          <a:xfrm>
            <a:off x="645459" y="1549101"/>
            <a:ext cx="2388197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Niessl</a:t>
            </a:r>
            <a:endParaRPr lang="de-DE" dirty="0"/>
          </a:p>
          <a:p>
            <a:pPr algn="ctr"/>
            <a:r>
              <a:rPr lang="en-US" dirty="0">
                <a:ea typeface="Verdana"/>
              </a:rPr>
              <a:t>(SPÖ)</a:t>
            </a:r>
            <a:endParaRPr lang="en-US" dirty="0">
              <a:ea typeface="Verdana"/>
              <a:cs typeface="Verdana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38.9% positive </a:t>
            </a:r>
            <a:endParaRPr lang="en-US" dirty="0">
              <a:ea typeface="Verdana"/>
            </a:endParaRPr>
          </a:p>
          <a:p>
            <a:endParaRPr lang="en-US" dirty="0">
              <a:ea typeface="Verdan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BC276-7181-B248-9631-D6CAC44D445E}"/>
              </a:ext>
            </a:extLst>
          </p:cNvPr>
          <p:cNvSpPr txBox="1"/>
          <p:nvPr/>
        </p:nvSpPr>
        <p:spPr>
          <a:xfrm>
            <a:off x="3377901" y="1549101"/>
            <a:ext cx="2388197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err="1"/>
              <a:t>Hartinger</a:t>
            </a:r>
            <a:r>
              <a:rPr lang="en-US" dirty="0"/>
              <a:t>-Klein</a:t>
            </a:r>
            <a:endParaRPr lang="de-DE" dirty="0"/>
          </a:p>
          <a:p>
            <a:pPr algn="ctr"/>
            <a:r>
              <a:rPr lang="en-US" dirty="0">
                <a:ea typeface="Verdana"/>
              </a:rPr>
              <a:t>(FPÖ)</a:t>
            </a:r>
            <a:endParaRPr lang="en-US" dirty="0">
              <a:ea typeface="Verdana"/>
              <a:cs typeface="Verdana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36.0% positive </a:t>
            </a:r>
            <a:endParaRPr lang="en-US" dirty="0">
              <a:ea typeface="Verdana"/>
            </a:endParaRPr>
          </a:p>
          <a:p>
            <a:endParaRPr lang="en-US" dirty="0">
              <a:ea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27B14-2903-D043-B484-F8DE2A916B0F}"/>
              </a:ext>
            </a:extLst>
          </p:cNvPr>
          <p:cNvSpPr txBox="1"/>
          <p:nvPr/>
        </p:nvSpPr>
        <p:spPr>
          <a:xfrm>
            <a:off x="6108309" y="1549101"/>
            <a:ext cx="2388197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err="1"/>
              <a:t>Rendi</a:t>
            </a:r>
            <a:r>
              <a:rPr lang="en-US"/>
              <a:t>-Wagner</a:t>
            </a:r>
          </a:p>
          <a:p>
            <a:pPr algn="ctr"/>
            <a:r>
              <a:rPr lang="en-US">
                <a:ea typeface="Verdana"/>
              </a:rPr>
              <a:t>(SPÖ)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33.3% positive </a:t>
            </a:r>
            <a:endParaRPr lang="en-US">
              <a:ea typeface="Verdana"/>
            </a:endParaRPr>
          </a:p>
          <a:p>
            <a:endParaRPr lang="en-US">
              <a:ea typeface="Verdana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3DADD2-ABDB-4700-BBF9-D6E7554B1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738" y="2453141"/>
            <a:ext cx="1305897" cy="19585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BF89BE1-2712-4FC8-9017-D3139F25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92" y="2453773"/>
            <a:ext cx="1398430" cy="1958586"/>
          </a:xfrm>
          <a:prstGeom prst="rect">
            <a:avLst/>
          </a:prstGeom>
        </p:spPr>
      </p:pic>
      <p:pic>
        <p:nvPicPr>
          <p:cNvPr id="2" name="Grafik 5" descr="Ein Bild, das Person, Schlips, Anzug, Mann enthält.&#10;&#10;Mit sehr hoher Zuverlässigkeit generierte Beschreibung">
            <a:extLst>
              <a:ext uri="{FF2B5EF4-FFF2-40B4-BE49-F238E27FC236}">
                <a16:creationId xmlns:a16="http://schemas.microsoft.com/office/drawing/2014/main" id="{1ACA0E1C-E843-48D3-9946-108F91D57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27" r="28821" b="20248"/>
          <a:stretch/>
        </p:blipFill>
        <p:spPr>
          <a:xfrm>
            <a:off x="1126440" y="2414652"/>
            <a:ext cx="1425853" cy="20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3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3F946-5771-D045-82E0-93E598F3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Georgia"/>
              </a:rPr>
              <a:t>Who is reported on the most negatively?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E5AAC-FE8B-D244-82FE-6157206B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71233-3CEF-1B46-9569-6406A6DFFB85}"/>
              </a:ext>
            </a:extLst>
          </p:cNvPr>
          <p:cNvSpPr txBox="1"/>
          <p:nvPr/>
        </p:nvSpPr>
        <p:spPr>
          <a:xfrm>
            <a:off x="645459" y="1549101"/>
            <a:ext cx="2388197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err="1">
                <a:ea typeface="Verdana"/>
              </a:rPr>
              <a:t>Löger</a:t>
            </a:r>
            <a:endParaRPr lang="en-US" dirty="0"/>
          </a:p>
          <a:p>
            <a:pPr algn="ctr"/>
            <a:r>
              <a:rPr lang="en-US" dirty="0">
                <a:ea typeface="Verdana"/>
              </a:rPr>
              <a:t>(ÖVP)</a:t>
            </a:r>
            <a:endParaRPr lang="en-US" dirty="0">
              <a:ea typeface="Verdana"/>
              <a:cs typeface="Verdana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ea typeface="Verdana"/>
            </a:endParaRPr>
          </a:p>
          <a:p>
            <a:pPr algn="ctr"/>
            <a:endParaRPr lang="en-US" dirty="0"/>
          </a:p>
          <a:p>
            <a:pPr algn="ctr"/>
            <a:r>
              <a:rPr lang="en-US" dirty="0"/>
              <a:t>39.5% negative</a:t>
            </a:r>
            <a:endParaRPr lang="en-US" dirty="0">
              <a:ea typeface="Verdan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BC276-7181-B248-9631-D6CAC44D445E}"/>
              </a:ext>
            </a:extLst>
          </p:cNvPr>
          <p:cNvSpPr txBox="1"/>
          <p:nvPr/>
        </p:nvSpPr>
        <p:spPr>
          <a:xfrm>
            <a:off x="3377901" y="1549101"/>
            <a:ext cx="2388197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err="1"/>
              <a:t>Pilz</a:t>
            </a:r>
            <a:endParaRPr lang="de-DE" dirty="0"/>
          </a:p>
          <a:p>
            <a:pPr algn="ctr"/>
            <a:r>
              <a:rPr lang="en-US" dirty="0">
                <a:ea typeface="Verdana"/>
              </a:rPr>
              <a:t>(</a:t>
            </a:r>
            <a:r>
              <a:rPr lang="en-US" dirty="0" err="1">
                <a:ea typeface="Verdana"/>
              </a:rPr>
              <a:t>Jetzt</a:t>
            </a:r>
            <a:r>
              <a:rPr lang="en-US" dirty="0">
                <a:ea typeface="Verdana"/>
              </a:rPr>
              <a:t>)</a:t>
            </a:r>
            <a:endParaRPr lang="en-US" dirty="0">
              <a:ea typeface="Verdana"/>
              <a:cs typeface="Verdana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ea typeface="Verdana"/>
            </a:endParaRPr>
          </a:p>
          <a:p>
            <a:pPr algn="ctr"/>
            <a:endParaRPr lang="en-US" dirty="0"/>
          </a:p>
          <a:p>
            <a:pPr algn="ctr"/>
            <a:r>
              <a:rPr lang="en-US" dirty="0"/>
              <a:t> 36.4% negative</a:t>
            </a:r>
            <a:endParaRPr lang="en-US" dirty="0">
              <a:ea typeface="Verdana"/>
              <a:cs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27B14-2903-D043-B484-F8DE2A916B0F}"/>
              </a:ext>
            </a:extLst>
          </p:cNvPr>
          <p:cNvSpPr txBox="1"/>
          <p:nvPr/>
        </p:nvSpPr>
        <p:spPr>
          <a:xfrm>
            <a:off x="6108309" y="1549101"/>
            <a:ext cx="2388197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err="1"/>
              <a:t>Kneissl</a:t>
            </a:r>
            <a:endParaRPr lang="en-US" dirty="0"/>
          </a:p>
          <a:p>
            <a:pPr algn="ctr"/>
            <a:r>
              <a:rPr lang="en-US" dirty="0">
                <a:ea typeface="Verdana"/>
              </a:rPr>
              <a:t>(FPÖ)</a:t>
            </a:r>
            <a:endParaRPr lang="en-US" dirty="0">
              <a:ea typeface="Verdana"/>
              <a:cs typeface="Verdana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ea typeface="Verdana"/>
            </a:endParaRPr>
          </a:p>
          <a:p>
            <a:pPr algn="ctr"/>
            <a:endParaRPr lang="en-US" dirty="0"/>
          </a:p>
          <a:p>
            <a:pPr algn="ctr"/>
            <a:r>
              <a:rPr lang="en-US" dirty="0"/>
              <a:t>31.8% negative</a:t>
            </a:r>
            <a:endParaRPr lang="en-US" dirty="0">
              <a:ea typeface="Verdana"/>
              <a:cs typeface="Verdana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E8CED9-E3BE-4FF5-9FED-C97F82D28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9" r="21633"/>
          <a:stretch/>
        </p:blipFill>
        <p:spPr>
          <a:xfrm>
            <a:off x="6491117" y="2430227"/>
            <a:ext cx="1625991" cy="1931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FC9912-CDD9-1243-999C-E2124E13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81" y="2430227"/>
            <a:ext cx="1394231" cy="1931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1BE25-1709-7144-BBFE-35915BCF5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31" y="2430227"/>
            <a:ext cx="1420852" cy="19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3F946-5771-D045-82E0-93E598F3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Who polarizes the most?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E5AAC-FE8B-D244-82FE-6157206B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71233-3CEF-1B46-9569-6406A6DFFB85}"/>
              </a:ext>
            </a:extLst>
          </p:cNvPr>
          <p:cNvSpPr txBox="1"/>
          <p:nvPr/>
        </p:nvSpPr>
        <p:spPr>
          <a:xfrm>
            <a:off x="645459" y="1549101"/>
            <a:ext cx="2388197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err="1"/>
              <a:t>Mikl</a:t>
            </a:r>
            <a:r>
              <a:rPr lang="en-US" dirty="0"/>
              <a:t>-Leitner</a:t>
            </a:r>
          </a:p>
          <a:p>
            <a:pPr algn="ctr"/>
            <a:r>
              <a:rPr lang="en-US" dirty="0"/>
              <a:t>(ÖVP)</a:t>
            </a:r>
            <a:endParaRPr lang="en-US" dirty="0">
              <a:ea typeface="Verdana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32.2% positive </a:t>
            </a:r>
            <a:endParaRPr lang="en-US" dirty="0">
              <a:ea typeface="Verdana"/>
              <a:cs typeface="Verdana"/>
            </a:endParaRPr>
          </a:p>
          <a:p>
            <a:pPr algn="ctr"/>
            <a:r>
              <a:rPr lang="en-US" dirty="0"/>
              <a:t>31.8% 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BC276-7181-B248-9631-D6CAC44D445E}"/>
              </a:ext>
            </a:extLst>
          </p:cNvPr>
          <p:cNvSpPr txBox="1"/>
          <p:nvPr/>
        </p:nvSpPr>
        <p:spPr>
          <a:xfrm>
            <a:off x="6158808" y="1549101"/>
            <a:ext cx="2388197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ea typeface="Verdana"/>
                <a:cs typeface="Verdana"/>
              </a:rPr>
              <a:t>Ludwig</a:t>
            </a:r>
          </a:p>
          <a:p>
            <a:pPr algn="ctr"/>
            <a:r>
              <a:rPr lang="en-US" dirty="0">
                <a:ea typeface="Verdana"/>
              </a:rPr>
              <a:t>(SPÖ)</a:t>
            </a:r>
            <a:endParaRPr lang="en-US" dirty="0">
              <a:ea typeface="Verdana"/>
              <a:cs typeface="Verdana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21.4% positive </a:t>
            </a:r>
          </a:p>
          <a:p>
            <a:pPr algn="ctr"/>
            <a:r>
              <a:rPr lang="en-US" dirty="0"/>
              <a:t>35.7% negative</a:t>
            </a:r>
            <a:endParaRPr lang="en-US" dirty="0">
              <a:ea typeface="Verdana"/>
              <a:cs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27B14-2903-D043-B484-F8DE2A916B0F}"/>
              </a:ext>
            </a:extLst>
          </p:cNvPr>
          <p:cNvSpPr txBox="1"/>
          <p:nvPr/>
        </p:nvSpPr>
        <p:spPr>
          <a:xfrm>
            <a:off x="3409886" y="1549101"/>
            <a:ext cx="2388197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err="1"/>
              <a:t>Hartinger</a:t>
            </a:r>
            <a:r>
              <a:rPr lang="en-US" dirty="0"/>
              <a:t>-Klein</a:t>
            </a:r>
            <a:endParaRPr lang="de-DE" dirty="0"/>
          </a:p>
          <a:p>
            <a:pPr algn="ctr"/>
            <a:r>
              <a:rPr lang="en-US" dirty="0">
                <a:ea typeface="Verdana"/>
              </a:rPr>
              <a:t>(FPÖ)</a:t>
            </a:r>
            <a:endParaRPr lang="en-US" dirty="0">
              <a:ea typeface="Verdana"/>
              <a:cs typeface="Verdana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36.0% positive </a:t>
            </a:r>
            <a:endParaRPr lang="en-US" dirty="0">
              <a:ea typeface="Verdana"/>
              <a:cs typeface="Verdana"/>
            </a:endParaRPr>
          </a:p>
          <a:p>
            <a:pPr algn="ctr"/>
            <a:r>
              <a:rPr lang="en-US" dirty="0"/>
              <a:t>24.0% negative</a:t>
            </a:r>
            <a:endParaRPr lang="en-US" dirty="0">
              <a:ea typeface="Verdana"/>
              <a:cs typeface="Verdana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B223082-2D89-4EC1-8B93-F49E6C63A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1" t="3146" r="25798" b="47830"/>
          <a:stretch/>
        </p:blipFill>
        <p:spPr>
          <a:xfrm>
            <a:off x="1101889" y="2416467"/>
            <a:ext cx="1475335" cy="1958586"/>
          </a:xfrm>
          <a:prstGeom prst="rect">
            <a:avLst/>
          </a:prstGeom>
        </p:spPr>
      </p:pic>
      <p:pic>
        <p:nvPicPr>
          <p:cNvPr id="8" name="Grafik 6">
            <a:extLst>
              <a:ext uri="{FF2B5EF4-FFF2-40B4-BE49-F238E27FC236}">
                <a16:creationId xmlns:a16="http://schemas.microsoft.com/office/drawing/2014/main" id="{BF613320-E75D-E048-B4BC-3E5F4491E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051" y="2416467"/>
            <a:ext cx="1305897" cy="19585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C9649C-6CF1-E346-9D4A-DF189EA7C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3" r="14373"/>
          <a:stretch/>
        </p:blipFill>
        <p:spPr>
          <a:xfrm>
            <a:off x="6561496" y="2420234"/>
            <a:ext cx="1481823" cy="19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34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0FF5804-C1EB-AE46-AC31-7E2825C3C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885573"/>
              </p:ext>
            </p:extLst>
          </p:nvPr>
        </p:nvGraphicFramePr>
        <p:xfrm>
          <a:off x="462019" y="1344613"/>
          <a:ext cx="7759644" cy="3587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FBD314AB-B247-4C6D-A1B3-3C3A6A30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Georgia"/>
              </a:rPr>
              <a:t>What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does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it</a:t>
            </a:r>
            <a:r>
              <a:rPr lang="de-DE" dirty="0">
                <a:latin typeface="Georgia"/>
              </a:rPr>
              <a:t> all </a:t>
            </a:r>
            <a:r>
              <a:rPr lang="de-DE" dirty="0" err="1">
                <a:latin typeface="Georgia"/>
              </a:rPr>
              <a:t>mean</a:t>
            </a:r>
            <a:r>
              <a:rPr lang="de-DE" dirty="0">
                <a:latin typeface="Georgia"/>
              </a:rPr>
              <a:t>?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2D6C28-7E5D-4C49-8203-BF0347BE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12037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C0CBEEB-8374-4D1D-A8A1-63434229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Georgia"/>
              </a:rPr>
              <a:t>Some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issues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and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limitations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4D540E-BE99-426E-9653-7D2722AB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26</a:t>
            </a:fld>
            <a:endParaRPr lang="en-GB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3F7A648-B8DD-384E-A441-F89EB09C5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0428959"/>
              </p:ext>
            </p:extLst>
          </p:nvPr>
        </p:nvGraphicFramePr>
        <p:xfrm>
          <a:off x="462408" y="1376395"/>
          <a:ext cx="7759644" cy="3587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264960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182057-3B51-4F06-98F0-EB7A68357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15" rIns="0" bIns="45715" rtlCol="0" anchor="t">
            <a:normAutofit/>
          </a:bodyPr>
          <a:lstStyle/>
          <a:p>
            <a:r>
              <a:rPr lang="de-DE" sz="2000" dirty="0" err="1">
                <a:ea typeface="Verdana"/>
                <a:cs typeface="Verdana"/>
              </a:rPr>
              <a:t>Articles</a:t>
            </a:r>
            <a:r>
              <a:rPr lang="de-DE" sz="2000" dirty="0">
                <a:ea typeface="Verdana"/>
                <a:cs typeface="Verdana"/>
              </a:rPr>
              <a:t> </a:t>
            </a:r>
            <a:r>
              <a:rPr lang="de-DE" sz="2000" dirty="0" err="1">
                <a:ea typeface="Verdana"/>
                <a:cs typeface="Verdana"/>
              </a:rPr>
              <a:t>including</a:t>
            </a:r>
            <a:r>
              <a:rPr lang="de-DE" sz="2000" dirty="0">
                <a:ea typeface="Verdana"/>
                <a:cs typeface="Verdana"/>
              </a:rPr>
              <a:t> </a:t>
            </a:r>
            <a:r>
              <a:rPr lang="de-DE" sz="2000" dirty="0" err="1">
                <a:ea typeface="Verdana"/>
                <a:cs typeface="Verdana"/>
              </a:rPr>
              <a:t>the</a:t>
            </a:r>
            <a:r>
              <a:rPr lang="de-DE" sz="2000" dirty="0">
                <a:ea typeface="Verdana"/>
                <a:cs typeface="Verdana"/>
              </a:rPr>
              <a:t> </a:t>
            </a:r>
            <a:r>
              <a:rPr lang="de-DE" sz="2000" dirty="0" err="1">
                <a:ea typeface="Verdana"/>
                <a:cs typeface="Verdana"/>
              </a:rPr>
              <a:t>term</a:t>
            </a:r>
            <a:r>
              <a:rPr lang="de-DE" sz="2000" dirty="0">
                <a:ea typeface="Verdana"/>
                <a:cs typeface="Verdana"/>
              </a:rPr>
              <a:t> “</a:t>
            </a:r>
            <a:r>
              <a:rPr lang="de-DE" sz="2000" dirty="0" err="1">
                <a:ea typeface="Verdana"/>
                <a:cs typeface="Verdana"/>
              </a:rPr>
              <a:t>police</a:t>
            </a:r>
            <a:r>
              <a:rPr lang="de-DE" sz="2000" dirty="0">
                <a:ea typeface="Verdana"/>
                <a:cs typeface="Verdana"/>
              </a:rPr>
              <a:t>“ </a:t>
            </a:r>
            <a:r>
              <a:rPr lang="de-DE" sz="2000" dirty="0" err="1">
                <a:ea typeface="Verdana"/>
                <a:cs typeface="Verdana"/>
              </a:rPr>
              <a:t>receive</a:t>
            </a:r>
            <a:r>
              <a:rPr lang="de-DE" sz="2000" dirty="0">
                <a:ea typeface="Verdana"/>
                <a:cs typeface="Verdana"/>
              </a:rPr>
              <a:t> a </a:t>
            </a:r>
            <a:r>
              <a:rPr lang="de-DE" sz="2000" dirty="0" err="1">
                <a:ea typeface="Verdana"/>
                <a:cs typeface="Verdana"/>
              </a:rPr>
              <a:t>very</a:t>
            </a:r>
            <a:r>
              <a:rPr lang="de-DE" sz="2000" dirty="0">
                <a:ea typeface="Verdana"/>
                <a:cs typeface="Verdana"/>
              </a:rPr>
              <a:t> negative </a:t>
            </a:r>
            <a:r>
              <a:rPr lang="de-DE" sz="2000" dirty="0" err="1">
                <a:ea typeface="Verdana"/>
                <a:cs typeface="Verdana"/>
              </a:rPr>
              <a:t>sentiment</a:t>
            </a:r>
            <a:endParaRPr lang="de-DE" sz="2000" dirty="0">
              <a:ea typeface="Verdana"/>
              <a:cs typeface="Verdana"/>
            </a:endParaRPr>
          </a:p>
          <a:p>
            <a:endParaRPr lang="de-DE" sz="2000" dirty="0">
              <a:ea typeface="Verdana"/>
              <a:cs typeface="Verdana"/>
            </a:endParaRPr>
          </a:p>
          <a:p>
            <a:endParaRPr lang="de-DE" sz="2000" dirty="0">
              <a:ea typeface="Verdana"/>
              <a:cs typeface="Verdana"/>
            </a:endParaRPr>
          </a:p>
          <a:p>
            <a:endParaRPr lang="de-DE" sz="2000" dirty="0">
              <a:ea typeface="Verdana"/>
              <a:cs typeface="Verdana"/>
            </a:endParaRPr>
          </a:p>
          <a:p>
            <a:r>
              <a:rPr lang="de-DE" sz="2000" dirty="0">
                <a:ea typeface="Verdana"/>
                <a:cs typeface="Verdana"/>
              </a:rPr>
              <a:t>Most </a:t>
            </a:r>
            <a:r>
              <a:rPr lang="de-DE" sz="2000" dirty="0" err="1">
                <a:ea typeface="Verdana"/>
                <a:cs typeface="Verdana"/>
              </a:rPr>
              <a:t>likely</a:t>
            </a:r>
            <a:r>
              <a:rPr lang="de-DE" sz="2000" dirty="0">
                <a:ea typeface="Verdana"/>
                <a:cs typeface="Verdana"/>
              </a:rPr>
              <a:t> </a:t>
            </a:r>
            <a:r>
              <a:rPr lang="de-DE" sz="2000" dirty="0" err="1">
                <a:ea typeface="Verdana"/>
                <a:cs typeface="Verdana"/>
              </a:rPr>
              <a:t>because</a:t>
            </a:r>
            <a:r>
              <a:rPr lang="de-DE" sz="2000" dirty="0">
                <a:ea typeface="Verdana"/>
                <a:cs typeface="Verdana"/>
              </a:rPr>
              <a:t> </a:t>
            </a:r>
            <a:r>
              <a:rPr lang="de-DE" sz="2000" dirty="0" err="1">
                <a:ea typeface="Verdana"/>
                <a:cs typeface="Verdana"/>
              </a:rPr>
              <a:t>they</a:t>
            </a:r>
            <a:r>
              <a:rPr lang="de-DE" sz="2000" dirty="0">
                <a:ea typeface="Verdana"/>
                <a:cs typeface="Verdana"/>
              </a:rPr>
              <a:t> </a:t>
            </a:r>
            <a:r>
              <a:rPr lang="de-DE" sz="2000" dirty="0" err="1">
                <a:ea typeface="Verdana"/>
                <a:cs typeface="Verdana"/>
              </a:rPr>
              <a:t>are</a:t>
            </a:r>
            <a:r>
              <a:rPr lang="de-DE" sz="2000" dirty="0">
                <a:ea typeface="Verdana"/>
                <a:cs typeface="Verdana"/>
              </a:rPr>
              <a:t> </a:t>
            </a:r>
            <a:r>
              <a:rPr lang="de-DE" sz="2000" dirty="0" err="1">
                <a:ea typeface="Verdana"/>
                <a:cs typeface="Verdana"/>
              </a:rPr>
              <a:t>often</a:t>
            </a:r>
            <a:r>
              <a:rPr lang="de-DE" sz="2000" dirty="0">
                <a:ea typeface="Verdana"/>
                <a:cs typeface="Verdana"/>
              </a:rPr>
              <a:t> </a:t>
            </a:r>
            <a:r>
              <a:rPr lang="de-DE" sz="2000" dirty="0" err="1">
                <a:ea typeface="Verdana"/>
                <a:cs typeface="Verdana"/>
              </a:rPr>
              <a:t>connected</a:t>
            </a:r>
            <a:r>
              <a:rPr lang="de-DE" sz="2000" dirty="0">
                <a:ea typeface="Verdana"/>
                <a:cs typeface="Verdana"/>
              </a:rPr>
              <a:t> </a:t>
            </a:r>
            <a:r>
              <a:rPr lang="de-DE" sz="2000" dirty="0" err="1">
                <a:ea typeface="Verdana"/>
                <a:cs typeface="Verdana"/>
              </a:rPr>
              <a:t>to</a:t>
            </a:r>
            <a:r>
              <a:rPr lang="de-DE" sz="2000" dirty="0">
                <a:ea typeface="Verdana"/>
                <a:cs typeface="Verdana"/>
              </a:rPr>
              <a:t> </a:t>
            </a:r>
            <a:r>
              <a:rPr lang="de-DE" sz="2000" dirty="0" err="1">
                <a:ea typeface="Verdana"/>
                <a:cs typeface="Verdana"/>
              </a:rPr>
              <a:t>terms</a:t>
            </a:r>
            <a:r>
              <a:rPr lang="de-DE" sz="2000" dirty="0">
                <a:ea typeface="Verdana"/>
                <a:cs typeface="Verdana"/>
              </a:rPr>
              <a:t> like 'verletzt' </a:t>
            </a:r>
            <a:r>
              <a:rPr lang="de-DE" sz="2000" dirty="0" err="1">
                <a:ea typeface="Verdana"/>
                <a:cs typeface="Verdana"/>
              </a:rPr>
              <a:t>or</a:t>
            </a:r>
            <a:r>
              <a:rPr lang="de-DE" sz="2000" dirty="0">
                <a:ea typeface="Verdana"/>
                <a:cs typeface="Verdana"/>
              </a:rPr>
              <a:t> 'tot‘, </a:t>
            </a:r>
            <a:r>
              <a:rPr lang="de-DE" sz="2000" dirty="0" err="1">
                <a:ea typeface="Verdana"/>
                <a:cs typeface="Verdana"/>
              </a:rPr>
              <a:t>which</a:t>
            </a:r>
            <a:r>
              <a:rPr lang="de-DE" sz="2000" dirty="0">
                <a:ea typeface="Verdana"/>
                <a:cs typeface="Verdana"/>
              </a:rPr>
              <a:t> </a:t>
            </a:r>
            <a:r>
              <a:rPr lang="de-DE" sz="2000" dirty="0" err="1">
                <a:ea typeface="Verdana"/>
                <a:cs typeface="Verdana"/>
              </a:rPr>
              <a:t>indicate</a:t>
            </a:r>
            <a:r>
              <a:rPr lang="de-DE" sz="2000" dirty="0">
                <a:ea typeface="Verdana"/>
                <a:cs typeface="Verdana"/>
              </a:rPr>
              <a:t> negative </a:t>
            </a:r>
            <a:r>
              <a:rPr lang="de-DE" sz="2000" dirty="0" err="1">
                <a:ea typeface="Verdana"/>
                <a:cs typeface="Verdana"/>
              </a:rPr>
              <a:t>sentiment</a:t>
            </a:r>
            <a:endParaRPr lang="de-DE" sz="2000" dirty="0">
              <a:ea typeface="Verdana"/>
              <a:cs typeface="Verdana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EF5BCF5-3DBA-4837-9AE9-95ED683C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Georgia"/>
              </a:rPr>
              <a:t>What else did we notice in our data?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0576CF-22E0-407F-BC7F-B98F9DA7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4FB9B8-B035-4A0B-905A-A0C2DE57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59" y="2159413"/>
            <a:ext cx="4393860" cy="56114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CD5D36-7B47-4CB4-A98B-1CE688B01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9" y="3967835"/>
            <a:ext cx="4393860" cy="5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088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B7DDE65-BFD2-7541-B443-20EAE3934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73815"/>
              </p:ext>
            </p:extLst>
          </p:nvPr>
        </p:nvGraphicFramePr>
        <p:xfrm>
          <a:off x="318977" y="1318437"/>
          <a:ext cx="8420985" cy="3880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EC3679FC-390F-4B46-809F-D54A65D2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Georgia"/>
              </a:rPr>
              <a:t>What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could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be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done</a:t>
            </a:r>
            <a:r>
              <a:rPr lang="de-DE" dirty="0">
                <a:latin typeface="Georgia"/>
              </a:rPr>
              <a:t> in </a:t>
            </a:r>
            <a:r>
              <a:rPr lang="de-DE" dirty="0" err="1">
                <a:latin typeface="Georgia"/>
              </a:rPr>
              <a:t>the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future</a:t>
            </a:r>
            <a:r>
              <a:rPr lang="de-DE" dirty="0">
                <a:latin typeface="Georgia"/>
              </a:rPr>
              <a:t>?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6EFEA0-F977-4827-BD93-8726F6CA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4054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684020" y="2687450"/>
            <a:ext cx="2763926" cy="1683684"/>
          </a:xfrm>
        </p:spPr>
        <p:txBody>
          <a:bodyPr vert="horz" lIns="0" tIns="45715" rIns="0" bIns="45715" rtlCol="0" anchor="t">
            <a:normAutofit/>
          </a:bodyPr>
          <a:lstStyle/>
          <a:p>
            <a:pPr>
              <a:spcBef>
                <a:spcPct val="20000"/>
              </a:spcBef>
            </a:pPr>
            <a:r>
              <a:rPr lang="de-DE" i="1">
                <a:ea typeface="Verdana"/>
                <a:cs typeface="Verdana"/>
              </a:rPr>
              <a:t>Thomas Dornigg - 1551056</a:t>
            </a:r>
          </a:p>
          <a:p>
            <a:pPr>
              <a:spcBef>
                <a:spcPct val="20000"/>
              </a:spcBef>
            </a:pPr>
            <a:r>
              <a:rPr lang="de-DE" i="1">
                <a:ea typeface="Verdana"/>
                <a:cs typeface="Verdana"/>
              </a:rPr>
              <a:t>Clemens Kaiser - 1550038</a:t>
            </a:r>
            <a:endParaRPr lang="en-US">
              <a:ea typeface="Verdana"/>
              <a:cs typeface="Verdana"/>
            </a:endParaRPr>
          </a:p>
          <a:p>
            <a:pPr>
              <a:spcBef>
                <a:spcPct val="20000"/>
              </a:spcBef>
            </a:pPr>
            <a:r>
              <a:rPr lang="de-DE" i="1">
                <a:ea typeface="Verdana"/>
                <a:cs typeface="Verdana"/>
              </a:rPr>
              <a:t>Gregor Knoll - 1454269</a:t>
            </a:r>
            <a:endParaRPr lang="en-US">
              <a:ea typeface="Verdana"/>
              <a:cs typeface="Verdana"/>
            </a:endParaRPr>
          </a:p>
          <a:p>
            <a:endParaRPr lang="de-DE" i="1">
              <a:ea typeface="Verdana"/>
              <a:cs typeface="Verdana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4" name="Grafik 4" descr="Ein Bild, das Wasser, draußen, Tisch, Himmel enthält.&#10;&#10;Mit hoher Zuverlässigkeit generierte Beschreibung">
            <a:extLst>
              <a:ext uri="{FF2B5EF4-FFF2-40B4-BE49-F238E27FC236}">
                <a16:creationId xmlns:a16="http://schemas.microsoft.com/office/drawing/2014/main" id="{B23B2B17-DE4E-499A-B7F1-1787504E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75" y="2312843"/>
            <a:ext cx="3838976" cy="20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32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2C736E-B30B-4B99-8426-57C52138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Georgia"/>
              </a:rPr>
              <a:t>Our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project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E00E14-852E-4359-8F4F-1BEF5042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3</a:t>
            </a:fld>
            <a:endParaRPr lang="en-GB"/>
          </a:p>
        </p:txBody>
      </p:sp>
      <p:graphicFrame>
        <p:nvGraphicFramePr>
          <p:cNvPr id="5" name="Diagramm 5">
            <a:extLst>
              <a:ext uri="{FF2B5EF4-FFF2-40B4-BE49-F238E27FC236}">
                <a16:creationId xmlns:a16="http://schemas.microsoft.com/office/drawing/2014/main" id="{F0C8970E-618A-4D79-843F-D4AF23001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0673559"/>
              </p:ext>
            </p:extLst>
          </p:nvPr>
        </p:nvGraphicFramePr>
        <p:xfrm>
          <a:off x="420322" y="1473321"/>
          <a:ext cx="8181418" cy="372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3821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2B5F36-557E-7042-A3C6-FA6C7C21E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72BFD-0034-1642-B3A4-F3EFB7F0E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189D5CB-0A61-DD4C-9EB8-E96CC7FAF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2431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A04599-A87A-7F44-8E87-8D46A794F3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60" y="1262539"/>
            <a:ext cx="7538479" cy="38147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8CECD9-CEB6-644F-8B40-D12E43C6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on the 3 smaller Parties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F3F8-9975-F440-849E-5987B42F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96344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57F1B0-CA59-CE4C-98D6-2EB5F65C506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265237"/>
            <a:ext cx="8298243" cy="403108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BF58AE-4A50-5C4E-B0DE-8591A0F81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on the SPÖ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96E6C-59E4-4E46-BE6A-1FAC8E4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3542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rafik 460">
            <a:extLst>
              <a:ext uri="{FF2B5EF4-FFF2-40B4-BE49-F238E27FC236}">
                <a16:creationId xmlns:a16="http://schemas.microsoft.com/office/drawing/2014/main" id="{81D56D1A-42FB-4EEC-8282-40C11C3D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2778">
            <a:off x="5968967" y="4226209"/>
            <a:ext cx="1394930" cy="701449"/>
          </a:xfrm>
          <a:prstGeom prst="rect">
            <a:avLst/>
          </a:prstGeom>
        </p:spPr>
      </p:pic>
      <p:pic>
        <p:nvPicPr>
          <p:cNvPr id="262" name="Grafik 262" descr="Ein Bild, das Vektorgrafiken enthält.&#10;&#10;Mit hoher Zuverlässigkeit generierte Beschreibung">
            <a:extLst>
              <a:ext uri="{FF2B5EF4-FFF2-40B4-BE49-F238E27FC236}">
                <a16:creationId xmlns:a16="http://schemas.microsoft.com/office/drawing/2014/main" id="{DA94AC39-1244-4BBA-A54F-EA9639F1E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43494">
            <a:off x="6702566" y="1627987"/>
            <a:ext cx="2252724" cy="577744"/>
          </a:xfrm>
          <a:prstGeom prst="rect">
            <a:avLst/>
          </a:prstGeom>
        </p:spPr>
      </p:pic>
      <p:pic>
        <p:nvPicPr>
          <p:cNvPr id="462" name="Grafik 462" descr="Ein Bild, das Schild, Text enthält.&#10;&#10;Mit sehr hoher Zuverlässigkeit generierte Beschreibung">
            <a:extLst>
              <a:ext uri="{FF2B5EF4-FFF2-40B4-BE49-F238E27FC236}">
                <a16:creationId xmlns:a16="http://schemas.microsoft.com/office/drawing/2014/main" id="{8EF70C10-A31F-4EC4-B5E9-9AA7F3FA0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33991">
            <a:off x="6194255" y="2073059"/>
            <a:ext cx="819975" cy="797669"/>
          </a:xfrm>
          <a:prstGeom prst="rect">
            <a:avLst/>
          </a:prstGeom>
        </p:spPr>
      </p:pic>
      <p:pic>
        <p:nvPicPr>
          <p:cNvPr id="464" name="Grafik 464">
            <a:extLst>
              <a:ext uri="{FF2B5EF4-FFF2-40B4-BE49-F238E27FC236}">
                <a16:creationId xmlns:a16="http://schemas.microsoft.com/office/drawing/2014/main" id="{FA6366B0-4A4E-4B09-93B9-16409818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92907">
            <a:off x="7336168" y="2849951"/>
            <a:ext cx="1571839" cy="482943"/>
          </a:xfrm>
          <a:prstGeom prst="rect">
            <a:avLst/>
          </a:prstGeom>
        </p:spPr>
      </p:pic>
      <p:pic>
        <p:nvPicPr>
          <p:cNvPr id="264" name="Grafik 264" descr="Ein Bild, das Text, Buch enthält.&#10;&#10;Mit hoher Zuverlässigkeit generierte Beschreibung">
            <a:extLst>
              <a:ext uri="{FF2B5EF4-FFF2-40B4-BE49-F238E27FC236}">
                <a16:creationId xmlns:a16="http://schemas.microsoft.com/office/drawing/2014/main" id="{42557588-40A0-445D-9ED1-4515348FB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46038">
            <a:off x="5841038" y="2993246"/>
            <a:ext cx="1166476" cy="1107543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F52C6D2-27AE-8147-BB4D-AD50A84729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891411"/>
              </p:ext>
            </p:extLst>
          </p:nvPr>
        </p:nvGraphicFramePr>
        <p:xfrm>
          <a:off x="350535" y="1333533"/>
          <a:ext cx="5465474" cy="3664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Grafik 260" descr="Ein Bild, das Vektorgrafiken enthält.&#10;&#10;Mit hoher Zuverlässigkeit generierte Beschreibung">
            <a:extLst>
              <a:ext uri="{FF2B5EF4-FFF2-40B4-BE49-F238E27FC236}">
                <a16:creationId xmlns:a16="http://schemas.microsoft.com/office/drawing/2014/main" id="{192809CD-2926-F940-998C-546EFD56A1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253931">
            <a:off x="7021287" y="3917382"/>
            <a:ext cx="1851592" cy="36919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BE6330F-911C-43F6-9949-A2EBD77C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Georgia"/>
              </a:rPr>
              <a:t>What is our data?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8546D0-A80F-4E3B-98D1-64E5D6A2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F79F1-1C88-2249-A604-1576CB700AC1}"/>
              </a:ext>
            </a:extLst>
          </p:cNvPr>
          <p:cNvSpPr txBox="1"/>
          <p:nvPr/>
        </p:nvSpPr>
        <p:spPr>
          <a:xfrm>
            <a:off x="350535" y="5188688"/>
            <a:ext cx="585887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Collection Period: Nov 2</a:t>
            </a:r>
            <a:r>
              <a:rPr lang="en-US" baseline="30000"/>
              <a:t>nd</a:t>
            </a:r>
            <a:r>
              <a:rPr lang="en-US"/>
              <a:t> 2018 – Jan 15</a:t>
            </a:r>
            <a:r>
              <a:rPr lang="en-US" baseline="30000"/>
              <a:t>th</a:t>
            </a:r>
            <a:r>
              <a:rPr lang="en-US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2538246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260450D-6392-4577-88AA-1F48BA2B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9" y="1344613"/>
            <a:ext cx="7759644" cy="3770377"/>
          </a:xfrm>
        </p:spPr>
        <p:txBody>
          <a:bodyPr vert="horz" lIns="0" tIns="45715" rIns="0" bIns="45715" rtlCol="0" anchor="t">
            <a:noAutofit/>
          </a:bodyPr>
          <a:lstStyle/>
          <a:p>
            <a:r>
              <a:rPr lang="en-GB" sz="1400" b="1">
                <a:ea typeface="Verdana"/>
                <a:cs typeface="Verdana"/>
              </a:rPr>
              <a:t>User Name/ID</a:t>
            </a:r>
            <a:r>
              <a:rPr lang="en-GB" sz="1400">
                <a:ea typeface="Verdana"/>
                <a:cs typeface="Verdana"/>
              </a:rPr>
              <a:t>: unique identification of each user</a:t>
            </a:r>
            <a:endParaRPr lang="de-DE" sz="1400">
              <a:ea typeface="Verdana"/>
              <a:cs typeface="Verdana"/>
            </a:endParaRPr>
          </a:p>
          <a:p>
            <a:r>
              <a:rPr lang="en-GB" sz="1400" b="1">
                <a:ea typeface="Verdana"/>
                <a:cs typeface="Verdana"/>
              </a:rPr>
              <a:t>Time Stamp</a:t>
            </a:r>
            <a:r>
              <a:rPr lang="en-GB" sz="1400">
                <a:ea typeface="Verdana"/>
                <a:cs typeface="Verdana"/>
              </a:rPr>
              <a:t>: time when the tweet was sent</a:t>
            </a:r>
            <a:endParaRPr lang="de-DE" sz="1400">
              <a:ea typeface="Verdana"/>
              <a:cs typeface="Verdana"/>
            </a:endParaRPr>
          </a:p>
          <a:p>
            <a:r>
              <a:rPr lang="en-GB" sz="1400" b="1">
                <a:ea typeface="Verdana"/>
                <a:cs typeface="Verdana"/>
              </a:rPr>
              <a:t>Tweet Text</a:t>
            </a:r>
            <a:r>
              <a:rPr lang="en-GB" sz="1400">
                <a:ea typeface="Verdana"/>
                <a:cs typeface="Verdana"/>
              </a:rPr>
              <a:t>: the body of the tweet (max. 140 characters)</a:t>
            </a:r>
            <a:endParaRPr lang="de-DE" sz="1400">
              <a:ea typeface="Verdana"/>
              <a:cs typeface="Verdana"/>
            </a:endParaRPr>
          </a:p>
          <a:p>
            <a:r>
              <a:rPr lang="en-GB" sz="1400" b="1">
                <a:ea typeface="Verdana"/>
                <a:cs typeface="Verdana"/>
              </a:rPr>
              <a:t>Links</a:t>
            </a:r>
            <a:r>
              <a:rPr lang="en-GB" sz="1400">
                <a:ea typeface="Verdana"/>
                <a:cs typeface="Verdana"/>
              </a:rPr>
              <a:t>: links can be embedded within a tweet. Links are a way that users share information (e.g. external link to newspaper-article)</a:t>
            </a:r>
            <a:endParaRPr lang="de-DE" sz="1400">
              <a:ea typeface="Verdana"/>
              <a:cs typeface="Verdana"/>
            </a:endParaRPr>
          </a:p>
          <a:p>
            <a:r>
              <a:rPr lang="en-GB" sz="1400" b="1">
                <a:ea typeface="Verdana"/>
                <a:cs typeface="Verdana"/>
              </a:rPr>
              <a:t>Retweets</a:t>
            </a:r>
            <a:r>
              <a:rPr lang="en-GB" sz="1400">
                <a:ea typeface="Verdana"/>
                <a:cs typeface="Verdana"/>
              </a:rPr>
              <a:t>: a retweet is when someone shares a tweet with their followers.</a:t>
            </a:r>
            <a:endParaRPr lang="de-DE" sz="1400">
              <a:ea typeface="Verdana"/>
              <a:cs typeface="Verdana"/>
            </a:endParaRPr>
          </a:p>
          <a:p>
            <a:r>
              <a:rPr lang="en-GB" sz="1400" b="1">
                <a:ea typeface="Verdana"/>
                <a:cs typeface="Verdana"/>
              </a:rPr>
              <a:t>Favourites/Likes</a:t>
            </a:r>
            <a:r>
              <a:rPr lang="en-GB" sz="1400">
                <a:ea typeface="Verdana"/>
                <a:cs typeface="Verdana"/>
              </a:rPr>
              <a:t>: you can “like” a tweet to keep a history of content that you like in your account</a:t>
            </a:r>
            <a:endParaRPr lang="de-DE" sz="1400">
              <a:ea typeface="Verdana"/>
              <a:cs typeface="Verdana"/>
            </a:endParaRPr>
          </a:p>
          <a:p>
            <a:r>
              <a:rPr lang="en-GB" sz="1400" b="1">
                <a:ea typeface="Verdana"/>
                <a:cs typeface="Verdana"/>
              </a:rPr>
              <a:t>Source</a:t>
            </a:r>
            <a:r>
              <a:rPr lang="en-GB" sz="1400">
                <a:ea typeface="Verdana"/>
                <a:cs typeface="Verdana"/>
              </a:rPr>
              <a:t>: from what platform/app the tweet was posted</a:t>
            </a:r>
            <a:endParaRPr lang="de-DE" sz="1400">
              <a:ea typeface="Verdana"/>
              <a:cs typeface="Verdana"/>
            </a:endParaRPr>
          </a:p>
          <a:p>
            <a:endParaRPr lang="de-DE">
              <a:ea typeface="Verdana"/>
              <a:cs typeface="Verdana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0D22B14-A2C5-4338-B9E9-5496853F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Georgia"/>
              </a:rPr>
              <a:t>What</a:t>
            </a:r>
            <a:r>
              <a:rPr lang="de-DE">
                <a:latin typeface="Georgia"/>
              </a:rPr>
              <a:t> </a:t>
            </a:r>
            <a:r>
              <a:rPr lang="de-DE" err="1">
                <a:latin typeface="Georgia"/>
              </a:rPr>
              <a:t>does</a:t>
            </a:r>
            <a:r>
              <a:rPr lang="de-DE">
                <a:latin typeface="Georgia"/>
              </a:rPr>
              <a:t> a Twitter Feed </a:t>
            </a:r>
            <a:r>
              <a:rPr lang="de-DE" err="1">
                <a:latin typeface="Georgia"/>
              </a:rPr>
              <a:t>look</a:t>
            </a:r>
            <a:r>
              <a:rPr lang="de-DE">
                <a:latin typeface="Georgia"/>
              </a:rPr>
              <a:t> like?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E7F0BB-7E2D-48F5-A27E-F148725D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B07D6E65-5AD7-4DFA-A8F9-CCF06FDAC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6" y="4146548"/>
            <a:ext cx="7245158" cy="5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729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8B622-EF74-478D-839B-123A841FD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9" y="1344613"/>
            <a:ext cx="7759644" cy="3587051"/>
          </a:xfrm>
        </p:spPr>
        <p:txBody>
          <a:bodyPr vert="horz" lIns="0" tIns="45715" rIns="0" bIns="45715" rtlCol="0" anchor="t">
            <a:normAutofit/>
          </a:bodyPr>
          <a:lstStyle/>
          <a:p>
            <a:r>
              <a:rPr lang="de-DE" sz="2000">
                <a:ea typeface="Verdana"/>
                <a:cs typeface="Verdana"/>
              </a:rPr>
              <a:t>Rich Site Summary</a:t>
            </a:r>
          </a:p>
          <a:p>
            <a:endParaRPr lang="de-DE" sz="2000">
              <a:ea typeface="Verdana"/>
              <a:cs typeface="Verdana"/>
            </a:endParaRPr>
          </a:p>
          <a:p>
            <a:r>
              <a:rPr lang="de-DE" sz="2000" err="1">
                <a:ea typeface="Verdana"/>
                <a:cs typeface="Verdana"/>
              </a:rPr>
              <a:t>Used</a:t>
            </a:r>
            <a:r>
              <a:rPr lang="de-DE" sz="2000">
                <a:ea typeface="Verdana"/>
                <a:cs typeface="Verdana"/>
              </a:rPr>
              <a:t> </a:t>
            </a:r>
            <a:r>
              <a:rPr lang="de-DE" sz="2000" err="1">
                <a:ea typeface="Verdana"/>
                <a:cs typeface="Verdana"/>
              </a:rPr>
              <a:t>to</a:t>
            </a:r>
            <a:r>
              <a:rPr lang="de-DE" sz="2000">
                <a:ea typeface="Verdana"/>
                <a:cs typeface="Verdana"/>
              </a:rPr>
              <a:t> </a:t>
            </a:r>
            <a:r>
              <a:rPr lang="de-DE" sz="2000" err="1">
                <a:ea typeface="Verdana"/>
                <a:cs typeface="Verdana"/>
              </a:rPr>
              <a:t>publish</a:t>
            </a:r>
            <a:r>
              <a:rPr lang="de-DE" sz="2000">
                <a:ea typeface="Verdana"/>
                <a:cs typeface="Verdana"/>
              </a:rPr>
              <a:t> </a:t>
            </a:r>
            <a:r>
              <a:rPr lang="de-DE" sz="2000" err="1">
                <a:ea typeface="Verdana"/>
                <a:cs typeface="Verdana"/>
              </a:rPr>
              <a:t>frequently</a:t>
            </a:r>
            <a:r>
              <a:rPr lang="de-DE" sz="2000">
                <a:ea typeface="Verdana"/>
                <a:cs typeface="Verdana"/>
              </a:rPr>
              <a:t> </a:t>
            </a:r>
            <a:r>
              <a:rPr lang="de-DE" sz="2000" err="1">
                <a:ea typeface="Verdana"/>
                <a:cs typeface="Verdana"/>
              </a:rPr>
              <a:t>updated</a:t>
            </a:r>
            <a:r>
              <a:rPr lang="de-DE" sz="2000">
                <a:ea typeface="Verdana"/>
                <a:cs typeface="Verdana"/>
              </a:rPr>
              <a:t> </a:t>
            </a:r>
            <a:r>
              <a:rPr lang="de-DE" sz="2000" err="1">
                <a:ea typeface="Verdana"/>
                <a:cs typeface="Verdana"/>
              </a:rPr>
              <a:t>information</a:t>
            </a:r>
            <a:endParaRPr lang="de-DE" sz="2000">
              <a:ea typeface="Verdana"/>
              <a:cs typeface="Verdana"/>
            </a:endParaRPr>
          </a:p>
          <a:p>
            <a:endParaRPr lang="de-DE" sz="2000">
              <a:ea typeface="Verdana"/>
              <a:cs typeface="Verdana"/>
            </a:endParaRPr>
          </a:p>
          <a:p>
            <a:r>
              <a:rPr lang="de-DE" sz="2000">
                <a:ea typeface="Verdana"/>
                <a:cs typeface="Verdana"/>
              </a:rPr>
              <a:t>Summary </a:t>
            </a:r>
            <a:r>
              <a:rPr lang="de-DE" sz="2000" err="1">
                <a:ea typeface="Verdana"/>
                <a:cs typeface="Verdana"/>
              </a:rPr>
              <a:t>of</a:t>
            </a:r>
            <a:r>
              <a:rPr lang="de-DE" sz="2000">
                <a:ea typeface="Verdana"/>
                <a:cs typeface="Verdana"/>
              </a:rPr>
              <a:t> </a:t>
            </a:r>
            <a:r>
              <a:rPr lang="de-DE" sz="2000" err="1">
                <a:ea typeface="Verdana"/>
                <a:cs typeface="Verdana"/>
              </a:rPr>
              <a:t>articles</a:t>
            </a:r>
            <a:endParaRPr lang="de-DE" sz="2000">
              <a:ea typeface="Verdana"/>
              <a:cs typeface="Verdana"/>
            </a:endParaRPr>
          </a:p>
          <a:p>
            <a:endParaRPr lang="de-DE" sz="2000">
              <a:ea typeface="Verdana"/>
              <a:cs typeface="Verdana"/>
            </a:endParaRPr>
          </a:p>
          <a:p>
            <a:r>
              <a:rPr lang="de-DE" sz="2000">
                <a:ea typeface="Verdana"/>
                <a:cs typeface="Verdana"/>
              </a:rPr>
              <a:t>Can </a:t>
            </a:r>
            <a:r>
              <a:rPr lang="de-DE" sz="2000" err="1">
                <a:ea typeface="Verdana"/>
                <a:cs typeface="Verdana"/>
              </a:rPr>
              <a:t>contain</a:t>
            </a:r>
            <a:r>
              <a:rPr lang="de-DE" sz="2000">
                <a:ea typeface="Verdana"/>
                <a:cs typeface="Verdana"/>
              </a:rPr>
              <a:t> links </a:t>
            </a:r>
            <a:r>
              <a:rPr lang="de-DE" sz="2000" err="1">
                <a:ea typeface="Verdana"/>
                <a:cs typeface="Verdana"/>
              </a:rPr>
              <a:t>and</a:t>
            </a:r>
            <a:r>
              <a:rPr lang="de-DE" sz="2000">
                <a:ea typeface="Verdana"/>
                <a:cs typeface="Verdana"/>
              </a:rPr>
              <a:t> </a:t>
            </a:r>
            <a:r>
              <a:rPr lang="de-DE" sz="2000" err="1">
                <a:ea typeface="Verdana"/>
                <a:cs typeface="Verdana"/>
              </a:rPr>
              <a:t>images</a:t>
            </a:r>
            <a:endParaRPr lang="de-DE" sz="2000">
              <a:ea typeface="Verdana"/>
              <a:cs typeface="Verdana"/>
            </a:endParaRPr>
          </a:p>
          <a:p>
            <a:endParaRPr lang="de-DE">
              <a:ea typeface="Verdana"/>
              <a:cs typeface="Verdana"/>
            </a:endParaRPr>
          </a:p>
          <a:p>
            <a:endParaRPr lang="de-DE">
              <a:ea typeface="Verdana"/>
              <a:cs typeface="Verdana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7CA7E07-E817-43FE-B998-E19DBD6A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Georgia"/>
              </a:rPr>
              <a:t>What</a:t>
            </a:r>
            <a:r>
              <a:rPr lang="de-DE">
                <a:latin typeface="Georgia"/>
              </a:rPr>
              <a:t> </a:t>
            </a:r>
            <a:r>
              <a:rPr lang="de-DE" err="1">
                <a:latin typeface="Georgia"/>
              </a:rPr>
              <a:t>are</a:t>
            </a:r>
            <a:r>
              <a:rPr lang="de-DE">
                <a:latin typeface="Georgia"/>
              </a:rPr>
              <a:t> RSS-feeds?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1B7FDE-46D2-48ED-A0ED-411E2F58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6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0911662-D9EE-4EE3-94BC-C4D4F5F74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49" y="4172723"/>
            <a:ext cx="6760436" cy="8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512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D87C5-A7AA-40D0-B2F0-CD2209E8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Georgia"/>
              </a:rPr>
              <a:t>Twitter-feeds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C85F32-109B-49DC-8ECC-D8FF5CB5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1026" name="Picture 2" descr="/var/folders/3g/7x4g5n7n1wx8km9_nl9rff2c0000gp/T/com.microsoft.Powerpoint/WebArchiveCopyPasteTempFiles/x8qchw2Ry0qWAAAAABJRU5ErkJggg==">
            <a:extLst>
              <a:ext uri="{FF2B5EF4-FFF2-40B4-BE49-F238E27FC236}">
                <a16:creationId xmlns:a16="http://schemas.microsoft.com/office/drawing/2014/main" id="{422AF52E-4AFF-8F43-935F-104F1659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08" y="1234361"/>
            <a:ext cx="782754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1580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6DD7CC-D0C0-4368-8071-29DB7F54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15" rIns="0" bIns="45715" rtlCol="0" anchor="t">
            <a:normAutofit/>
          </a:bodyPr>
          <a:lstStyle/>
          <a:p>
            <a:pPr marL="342900" indent="-342900">
              <a:buFont typeface="Arial" charset="2"/>
              <a:buChar char="•"/>
            </a:pPr>
            <a:r>
              <a:rPr lang="en-GB">
                <a:ea typeface="Verdana"/>
                <a:cs typeface="Verdana"/>
              </a:rPr>
              <a:t>the field of study that </a:t>
            </a:r>
            <a:r>
              <a:rPr lang="en-GB" err="1">
                <a:ea typeface="Verdana"/>
                <a:cs typeface="Verdana"/>
              </a:rPr>
              <a:t>analyzes</a:t>
            </a:r>
            <a:r>
              <a:rPr lang="en-GB">
                <a:ea typeface="Verdana"/>
                <a:cs typeface="Verdana"/>
              </a:rPr>
              <a:t> people’s opinions, sentiments, appraisals, attitudes, and emotions toward entities and their attributes expressed in written text</a:t>
            </a:r>
            <a:endParaRPr lang="de-DE">
              <a:ea typeface="Verdana"/>
              <a:cs typeface="Verdana"/>
            </a:endParaRPr>
          </a:p>
          <a:p>
            <a:pPr marL="342900" indent="-342900">
              <a:buFont typeface="Arial" charset="2"/>
              <a:buChar char="•"/>
            </a:pPr>
            <a:endParaRPr lang="en-GB">
              <a:ea typeface="Verdana"/>
              <a:cs typeface="Verdana"/>
            </a:endParaRPr>
          </a:p>
          <a:p>
            <a:pPr marL="342900" indent="-342900">
              <a:buFont typeface="Arial" charset="2"/>
              <a:buChar char="•"/>
            </a:pPr>
            <a:endParaRPr lang="en-GB">
              <a:ea typeface="Verdana"/>
              <a:cs typeface="Verdana"/>
            </a:endParaRPr>
          </a:p>
          <a:p>
            <a:pPr marL="0" indent="0">
              <a:buNone/>
            </a:pPr>
            <a:endParaRPr lang="de-DE">
              <a:ea typeface="Verdana"/>
              <a:cs typeface="Verdana"/>
            </a:endParaRPr>
          </a:p>
          <a:p>
            <a:pPr marL="342900" indent="-342900">
              <a:buAutoNum type="arabicParenR"/>
            </a:pPr>
            <a:endParaRPr lang="de-DE">
              <a:ea typeface="Verdana"/>
              <a:cs typeface="Verdana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8B2AD51-BCC5-4159-8F9F-074A2949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eorgia"/>
              </a:rPr>
              <a:t>A </a:t>
            </a:r>
            <a:r>
              <a:rPr lang="de-DE" dirty="0" err="1">
                <a:latin typeface="Georgia"/>
              </a:rPr>
              <a:t>brief</a:t>
            </a:r>
            <a:r>
              <a:rPr lang="de-DE" dirty="0">
                <a:latin typeface="Georgia"/>
              </a:rPr>
              <a:t> </a:t>
            </a:r>
            <a:r>
              <a:rPr lang="de-DE" dirty="0" err="1">
                <a:latin typeface="Georgia"/>
              </a:rPr>
              <a:t>Introduction</a:t>
            </a:r>
            <a:r>
              <a:rPr lang="de-DE" dirty="0">
                <a:latin typeface="Georgia"/>
              </a:rPr>
              <a:t> </a:t>
            </a:r>
            <a:r>
              <a:rPr lang="de-DE" dirty="0" err="1">
                <a:latin typeface="Georgia"/>
              </a:rPr>
              <a:t>to</a:t>
            </a:r>
            <a:r>
              <a:rPr lang="de-DE" dirty="0">
                <a:latin typeface="Georgia"/>
              </a:rPr>
              <a:t> Sentiment Analysis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C93B2-14B2-42DB-BB4E-16F0AEEA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7D7597-F2A8-DC4E-AE50-836F0A7B0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62019" y="2587694"/>
            <a:ext cx="7214688" cy="2526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CDD6FA-F55C-1A44-9DF6-84A61BF45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" t="11467" r="79585" b="17500"/>
          <a:stretch/>
        </p:blipFill>
        <p:spPr>
          <a:xfrm>
            <a:off x="4349438" y="2067025"/>
            <a:ext cx="893137" cy="853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FDD33-B381-624F-B065-148BA1C47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88" t="9968" r="2438" b="20718"/>
          <a:stretch/>
        </p:blipFill>
        <p:spPr>
          <a:xfrm>
            <a:off x="4635797" y="4739736"/>
            <a:ext cx="818707" cy="814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85D8E-CC56-F746-9FB9-BB781569E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16" t="8755" r="2210" b="20212"/>
          <a:stretch/>
        </p:blipFill>
        <p:spPr>
          <a:xfrm>
            <a:off x="7851303" y="3459623"/>
            <a:ext cx="893137" cy="910764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FF7B8BA-EFB1-1F44-83C4-2DD1D06E82B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614186" y="2493656"/>
            <a:ext cx="1735252" cy="1111867"/>
          </a:xfrm>
          <a:prstGeom prst="curvedConnector3">
            <a:avLst/>
          </a:prstGeom>
          <a:ln w="38100">
            <a:solidFill>
              <a:schemeClr val="accent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09B9DC8A-A403-604B-84A0-0324DD05F64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211572" y="4603898"/>
            <a:ext cx="2424225" cy="543172"/>
          </a:xfrm>
          <a:prstGeom prst="curvedConnector3">
            <a:avLst/>
          </a:prstGeom>
          <a:ln w="38100">
            <a:solidFill>
              <a:schemeClr val="accent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B8532E06-E10E-B24E-8B70-575EADC6584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882408" y="3915005"/>
            <a:ext cx="3968895" cy="248480"/>
          </a:xfrm>
          <a:prstGeom prst="curvedConnector3">
            <a:avLst/>
          </a:prstGeom>
          <a:ln w="38100">
            <a:solidFill>
              <a:schemeClr val="accent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E72E666-5298-5147-BF7E-189E0896AEE8}"/>
                  </a:ext>
                </a:extLst>
              </p14:cNvPr>
              <p14:cNvContentPartPr/>
              <p14:nvPr/>
            </p14:nvContentPartPr>
            <p14:xfrm>
              <a:off x="1744786" y="3549198"/>
              <a:ext cx="869400" cy="52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E72E666-5298-5147-BF7E-189E0896AE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0786" y="3441198"/>
                <a:ext cx="9770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3663D9C-EDBB-DD4A-927E-F087F359AC4B}"/>
                  </a:ext>
                </a:extLst>
              </p14:cNvPr>
              <p14:cNvContentPartPr/>
              <p14:nvPr/>
            </p14:nvContentPartPr>
            <p14:xfrm>
              <a:off x="3339946" y="4089198"/>
              <a:ext cx="532800" cy="5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3663D9C-EDBB-DD4A-927E-F087F359AC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5946" y="3981198"/>
                <a:ext cx="6404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699C371-FB65-2B43-8484-81AC0A56BBE4}"/>
                  </a:ext>
                </a:extLst>
              </p14:cNvPr>
              <p14:cNvContentPartPr/>
              <p14:nvPr/>
            </p14:nvContentPartPr>
            <p14:xfrm>
              <a:off x="1100026" y="4620198"/>
              <a:ext cx="997200" cy="25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699C371-FB65-2B43-8484-81AC0A56BB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6026" y="4512198"/>
                <a:ext cx="1104840" cy="24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1702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E239A5-D523-4F0B-8318-D65122DF684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91440"/>
            <a:r>
              <a:rPr lang="de-DE"/>
              <a:t>Der Standard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65E952-774E-4FAF-ABB2-8E644A25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Georgia"/>
              </a:rPr>
              <a:t>Twitter-feeds Sentiment Analysis</a:t>
            </a:r>
            <a:endParaRPr lang="de-DE" err="1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4539C42-38BA-4DFC-BFF3-9CFBCDBFC119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91440"/>
            <a:r>
              <a:rPr lang="de-DE"/>
              <a:t>Kronen Zeitung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92144-A8DD-42B2-BEF7-A935BAF5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C40E-DBBE-4E2D-9EEC-FBF0DA0E9179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E495A49-E60C-4912-A093-1F90E6EBF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497520"/>
            <a:ext cx="3968496" cy="2649344"/>
          </a:xfrm>
          <a:prstGeom prst="rect">
            <a:avLst/>
          </a:prstGeom>
        </p:spPr>
      </p:pic>
      <p:pic>
        <p:nvPicPr>
          <p:cNvPr id="7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EA916B0-7992-4E17-A3C6-75697FD3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432" y="2497520"/>
            <a:ext cx="4087368" cy="2649344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72A24EAA-8124-4D98-A386-81429B64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88" y="1998241"/>
            <a:ext cx="3575304" cy="511510"/>
          </a:xfrm>
          <a:prstGeom prst="rect">
            <a:avLst/>
          </a:prstGeom>
        </p:spPr>
      </p:pic>
      <p:pic>
        <p:nvPicPr>
          <p:cNvPr id="14" name="Grafik 14" descr="Ein Bild, das drinnen, orange enthält.&#10;&#10;Mit hoher Zuverlässigkeit generierte Beschreibung">
            <a:extLst>
              <a:ext uri="{FF2B5EF4-FFF2-40B4-BE49-F238E27FC236}">
                <a16:creationId xmlns:a16="http://schemas.microsoft.com/office/drawing/2014/main" id="{F7307591-CF58-48B3-9A67-8C2071BB3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624" y="2000445"/>
            <a:ext cx="3611880" cy="4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084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English UK"/>
</p:tagLst>
</file>

<file path=ppt/theme/theme1.xml><?xml version="1.0" encoding="utf-8"?>
<a:theme xmlns:a="http://schemas.openxmlformats.org/drawingml/2006/main" name="WU 16:10">
  <a:themeElements>
    <a:clrScheme name="WU">
      <a:dk1>
        <a:srgbClr val="000000"/>
      </a:dk1>
      <a:lt1>
        <a:srgbClr val="FFFFFF"/>
      </a:lt1>
      <a:dk2>
        <a:srgbClr val="002350"/>
      </a:dk2>
      <a:lt2>
        <a:srgbClr val="E5F5FA"/>
      </a:lt2>
      <a:accent1>
        <a:srgbClr val="0096D3"/>
      </a:accent1>
      <a:accent2>
        <a:srgbClr val="002350"/>
      </a:accent2>
      <a:accent3>
        <a:srgbClr val="4B2582"/>
      </a:accent3>
      <a:accent4>
        <a:srgbClr val="457AA0"/>
      </a:accent4>
      <a:accent5>
        <a:srgbClr val="A592C0"/>
      </a:accent5>
      <a:accent6>
        <a:srgbClr val="80CFE9"/>
      </a:accent6>
      <a:hlink>
        <a:srgbClr val="405A7C"/>
      </a:hlink>
      <a:folHlink>
        <a:srgbClr val="0082AA"/>
      </a:folHlink>
    </a:clrScheme>
    <a:fontScheme name="WU neu">
      <a:majorFont>
        <a:latin typeface="Georgi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U Farbschema neu">
        <a:dk1>
          <a:srgbClr val="000000"/>
        </a:dk1>
        <a:lt1>
          <a:sysClr val="window" lastClr="FFFFFF"/>
        </a:lt1>
        <a:dk2>
          <a:srgbClr val="002E60"/>
        </a:dk2>
        <a:lt2>
          <a:srgbClr val="E5F5FA"/>
        </a:lt2>
        <a:accent1>
          <a:srgbClr val="0096D3"/>
        </a:accent1>
        <a:accent2>
          <a:srgbClr val="002E60"/>
        </a:accent2>
        <a:accent3>
          <a:srgbClr val="532481"/>
        </a:accent3>
        <a:accent4>
          <a:srgbClr val="457AA0"/>
        </a:accent4>
        <a:accent5>
          <a:srgbClr val="A991C0"/>
        </a:accent5>
        <a:accent6>
          <a:srgbClr val="7FCAE9"/>
        </a:accent6>
        <a:hlink>
          <a:srgbClr val="406288"/>
        </a:hlink>
        <a:folHlink>
          <a:srgbClr val="008F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U Sample Presentation 16x10 with pictures V1.potx" id="{A40F362A-B76E-412D-8E18-69796A2AA4D0}" vid="{109EF84B-B0AD-4929-8F80-9F33A237FDD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F651A35DF3154DB01328AF51148DAE" ma:contentTypeVersion="1" ma:contentTypeDescription="Ein neues Dokument erstellen." ma:contentTypeScope="" ma:versionID="0dcebb7a579e7f029c72fac92e1dfe73">
  <xsd:schema xmlns:xsd="http://www.w3.org/2001/XMLSchema" xmlns:xs="http://www.w3.org/2001/XMLSchema" xmlns:p="http://schemas.microsoft.com/office/2006/metadata/properties" xmlns:ns2="1a8d9a65-8471-4209-a900-f8e11db75e0a" xmlns:ns3="08b0a3ee-3d2a-451c-9a1a-7e5d5b0c9c77" xmlns:ns4="dde413db-0745-4f3a-8dca-564dc7ff6f7d" targetNamespace="http://schemas.microsoft.com/office/2006/metadata/properties" ma:root="true" ma:fieldsID="b5ffb9764d314564f3e389d2af5484ad" ns2:_="" ns3:_="" ns4:_="">
    <xsd:import namespace="1a8d9a65-8471-4209-a900-f8e11db75e0a"/>
    <xsd:import namespace="08b0a3ee-3d2a-451c-9a1a-7e5d5b0c9c77"/>
    <xsd:import namespace="dde413db-0745-4f3a-8dca-564dc7ff6f7d"/>
    <xsd:element name="properties">
      <xsd:complexType>
        <xsd:sequence>
          <xsd:element name="documentManagement">
            <xsd:complexType>
              <xsd:all>
                <xsd:element ref="ns2:WU_x0020_ThemaTaxHTField0" minOccurs="0"/>
                <xsd:element ref="ns3:TaxCatchAll" minOccurs="0"/>
                <xsd:element ref="ns2:DokumentenartTaxHTField0" minOccurs="0"/>
                <xsd:element ref="ns4:Beschreibung" minOccurs="0"/>
                <xsd:element ref="ns4:Format" minOccurs="0"/>
                <xsd:element ref="ns4:Kategorie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d9a65-8471-4209-a900-f8e11db75e0a" elementFormDefault="qualified">
    <xsd:import namespace="http://schemas.microsoft.com/office/2006/documentManagement/types"/>
    <xsd:import namespace="http://schemas.microsoft.com/office/infopath/2007/PartnerControls"/>
    <xsd:element name="WU_x0020_ThemaTaxHTField0" ma:index="9" nillable="true" ma:taxonomy="true" ma:internalName="WU_x0020_ThemaTaxHTField0" ma:taxonomyFieldName="WU_x0020_Thema" ma:displayName="Schlagwort" ma:default="" ma:fieldId="{a2eb3201-e251-4055-97e9-466604fc777f}" ma:taxonomyMulti="true" ma:sspId="59da4ae5-1217-4de6-bd64-b7a740f353bb" ma:termSetId="c1edca97-812b-4584-b6b5-1e5cade81ca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DokumentenartTaxHTField0" ma:index="12" nillable="true" ma:taxonomy="true" ma:internalName="DokumentenartTaxHTField0" ma:taxonomyFieldName="Dokumentenart" ma:displayName="Dokumentenart" ma:default="" ma:fieldId="{0f2e647f-32b7-4850-b6be-ae358ed71e70}" ma:taxonomyMulti="true" ma:sspId="59da4ae5-1217-4de6-bd64-b7a740f353bb" ma:termSetId="325756d7-e24e-4b6f-ba71-3f779d34c1e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0a3ee-3d2a-451c-9a1a-7e5d5b0c9c7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6a103bb8-3913-4e3b-a229-080a76572464}" ma:internalName="TaxCatchAll" ma:showField="CatchAllData" ma:web="08b0a3ee-3d2a-451c-9a1a-7e5d5b0c9c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e413db-0745-4f3a-8dca-564dc7ff6f7d" elementFormDefault="qualified">
    <xsd:import namespace="http://schemas.microsoft.com/office/2006/documentManagement/types"/>
    <xsd:import namespace="http://schemas.microsoft.com/office/infopath/2007/PartnerControls"/>
    <xsd:element name="Beschreibung" ma:index="13" nillable="true" ma:displayName="Beschreibung" ma:internalName="Beschreibung">
      <xsd:simpleType>
        <xsd:restriction base="dms:Note">
          <xsd:maxLength value="255"/>
        </xsd:restriction>
      </xsd:simpleType>
    </xsd:element>
    <xsd:element name="Format" ma:index="14" nillable="true" ma:displayName="Format" ma:format="Dropdown" ma:internalName="Format">
      <xsd:simpleType>
        <xsd:union memberTypes="dms:Text">
          <xsd:simpleType>
            <xsd:restriction base="dms:Choice">
              <xsd:enumeration value="LaTeX"/>
              <xsd:enumeration value="Office 2003"/>
              <xsd:enumeration value="Office 2007-2013"/>
              <xsd:enumeration value="OpenOffice 3.0"/>
            </xsd:restriction>
          </xsd:simpleType>
        </xsd:union>
      </xsd:simpleType>
    </xsd:element>
    <xsd:element name="Kategorie" ma:index="15" nillable="true" ma:displayName="Kategorie" ma:default="Anleitungen" ma:format="Dropdown" ma:internalName="Kategorie">
      <xsd:simpleType>
        <xsd:union memberTypes="dms:Text">
          <xsd:simpleType>
            <xsd:restriction base="dms:Choice">
              <xsd:enumeration value="Anleitungen"/>
              <xsd:enumeration value="Aushänge für Lift und Tür"/>
              <xsd:enumeration value="Basisvorlagen"/>
              <xsd:enumeration value="Brief-/Faxvorlagen"/>
              <xsd:enumeration value="Einladungen"/>
              <xsd:enumeration value="Etiketten"/>
              <xsd:enumeration value="Musterdateien"/>
              <xsd:enumeration value="Namensschilder"/>
              <xsd:enumeration value="Präsentationen"/>
              <xsd:enumeration value="Skripten-Cover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dde413db-0745-4f3a-8dca-564dc7ff6f7d">Präsentationen</Kategorie>
    <Beschreibung xmlns="dde413db-0745-4f3a-8dca-564dc7ff6f7d" xsi:nil="true"/>
    <TaxCatchAll xmlns="08b0a3ee-3d2a-451c-9a1a-7e5d5b0c9c77">
      <Value>266</Value>
      <Value>403</Value>
    </TaxCatchAll>
    <Dokumentenart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</TermName>
          <TermId xmlns="http://schemas.microsoft.com/office/infopath/2007/PartnerControls">17fc50ed-8ad1-47be-ab12-04243fd74ddb</TermId>
        </TermInfo>
      </Terms>
    </DokumentenartTaxHTField0>
    <WU_x0020_Thema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Corporate Design</TermName>
          <TermId xmlns="http://schemas.microsoft.com/office/infopath/2007/PartnerControls">19895bcd-b158-45ae-ab7b-f5ca217dfcec</TermId>
        </TermInfo>
      </Terms>
    </WU_x0020_ThemaTaxHTField0>
    <Format xmlns="dde413db-0745-4f3a-8dca-564dc7ff6f7d">Office 2007-2013</Format>
  </documentManagement>
</p:properties>
</file>

<file path=customXml/itemProps1.xml><?xml version="1.0" encoding="utf-8"?>
<ds:datastoreItem xmlns:ds="http://schemas.openxmlformats.org/officeDocument/2006/customXml" ds:itemID="{DAA01B68-F869-4573-825C-4DD8EBCAED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8d9a65-8471-4209-a900-f8e11db75e0a"/>
    <ds:schemaRef ds:uri="08b0a3ee-3d2a-451c-9a1a-7e5d5b0c9c77"/>
    <ds:schemaRef ds:uri="dde413db-0745-4f3a-8dca-564dc7ff6f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F21957-FCA6-4C40-BED5-A169E35177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4CA5C6-2D19-402E-93C4-D8DC7CBBDCC2}">
  <ds:schemaRefs>
    <ds:schemaRef ds:uri="http://schemas.microsoft.com/office/2006/metadata/properties"/>
    <ds:schemaRef ds:uri="dde413db-0745-4f3a-8dca-564dc7ff6f7d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1a8d9a65-8471-4209-a900-f8e11db75e0a"/>
    <ds:schemaRef ds:uri="08b0a3ee-3d2a-451c-9a1a-7e5d5b0c9c77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WU Template ENGLISH 16x10 with pictures V1</Template>
  <TotalTime>0</TotalTime>
  <Words>770</Words>
  <Application>Microsoft Macintosh PowerPoint</Application>
  <PresentationFormat>On-screen Show (16:10)</PresentationFormat>
  <Paragraphs>282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Georgia</vt:lpstr>
      <vt:lpstr>Verdana</vt:lpstr>
      <vt:lpstr>Wingdings</vt:lpstr>
      <vt:lpstr>WU 16:10</vt:lpstr>
      <vt:lpstr>A PoolParty Analysis</vt:lpstr>
      <vt:lpstr>Our partners</vt:lpstr>
      <vt:lpstr>Our project</vt:lpstr>
      <vt:lpstr>What is our data?</vt:lpstr>
      <vt:lpstr>What does a Twitter Feed look like?</vt:lpstr>
      <vt:lpstr>What are RSS-feeds?</vt:lpstr>
      <vt:lpstr>Twitter-feeds</vt:lpstr>
      <vt:lpstr>A brief Introduction to Sentiment Analysis</vt:lpstr>
      <vt:lpstr>Twitter-feeds Sentiment Analysis</vt:lpstr>
      <vt:lpstr>RSS-feeds</vt:lpstr>
      <vt:lpstr>RSS-feeds Sentiment Analysis (1)</vt:lpstr>
      <vt:lpstr>RSS-feeds Sentiment Analysis (2)</vt:lpstr>
      <vt:lpstr>RSS-feeds Sentiment Analysis (3)</vt:lpstr>
      <vt:lpstr>Let‘s have a pool party!</vt:lpstr>
      <vt:lpstr>K-Means – A quick comparison</vt:lpstr>
      <vt:lpstr>While Standard and Presse report more on FPÖ...</vt:lpstr>
      <vt:lpstr>… even more so than Krone and Heute ...</vt:lpstr>
      <vt:lpstr>... SN and Kleine Zeitung talk more about ÖVP. </vt:lpstr>
      <vt:lpstr>The reporting hardly differs between the 3 big parties.</vt:lpstr>
      <vt:lpstr>How do the newspapers report on ÖVP?</vt:lpstr>
      <vt:lpstr>How do the newspapers report on FPÖ?</vt:lpstr>
      <vt:lpstr>Who is reported on the most positively?</vt:lpstr>
      <vt:lpstr>Who is reported on the most negatively?</vt:lpstr>
      <vt:lpstr>Who polarizes the most?</vt:lpstr>
      <vt:lpstr>What does it all mean?</vt:lpstr>
      <vt:lpstr>Some issues and limitations</vt:lpstr>
      <vt:lpstr>What else did we notice in our data?</vt:lpstr>
      <vt:lpstr>What could be done in the future?</vt:lpstr>
      <vt:lpstr>PowerPoint Presentation</vt:lpstr>
      <vt:lpstr>Appendix</vt:lpstr>
      <vt:lpstr>Reporting on the 3 smaller Parties</vt:lpstr>
      <vt:lpstr>Reporting on the SPÖ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382</cp:revision>
  <dcterms:created xsi:type="dcterms:W3CDTF">2017-03-31T09:52:02Z</dcterms:created>
  <dcterms:modified xsi:type="dcterms:W3CDTF">2019-01-16T19:45:30Z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0x010100BCF651A35DF3154DB01328AF51148DAE</vt:lpwstr>
  </property>
  <property fmtid="{D5CDD505-2E9C-101B-9397-08002B2CF9AE}" pid="3" name="WU Thema">
    <vt:lpwstr>403;#Corporate Design|19895bcd-b158-45ae-ab7b-f5ca217dfcec</vt:lpwstr>
  </property>
  <property fmtid="{D5CDD505-2E9C-101B-9397-08002B2CF9AE}" pid="4" name="Dokumentenart">
    <vt:lpwstr>266;#Vorlagen|17fc50ed-8ad1-47be-ab12-04243fd74ddb</vt:lpwstr>
  </property>
</Properties>
</file>